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Lst>
  <p:sldSz cx="7556500" cy="10693400"/>
  <p:notesSz cx="7556500" cy="106934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2184" y="3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5/17/2021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5/17/2021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5/17/2021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5/17/2021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5/17/2021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7560309" cy="10692130"/>
          </a:xfrm>
          <a:custGeom>
            <a:avLst/>
            <a:gdLst/>
            <a:ahLst/>
            <a:cxnLst/>
            <a:rect l="l" t="t" r="r" b="b"/>
            <a:pathLst>
              <a:path w="7560309" h="10692130">
                <a:moveTo>
                  <a:pt x="7560005" y="0"/>
                </a:moveTo>
                <a:lnTo>
                  <a:pt x="0" y="0"/>
                </a:lnTo>
                <a:lnTo>
                  <a:pt x="0" y="10692003"/>
                </a:lnTo>
                <a:lnTo>
                  <a:pt x="7560005" y="10692003"/>
                </a:lnTo>
                <a:lnTo>
                  <a:pt x="7560005" y="0"/>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78142" y="427736"/>
            <a:ext cx="6806565" cy="17109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5/17/2021</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7" name="MSIPCMContentMarking" descr="{&quot;HashCode&quot;:811469391,&quot;Placement&quot;:&quot;Footer&quot;,&quot;Top&quot;:821.343,&quot;Left&quot;:0.0,&quot;SlideWidth&quot;:595,&quot;SlideHeight&quot;:842}">
            <a:extLst>
              <a:ext uri="{FF2B5EF4-FFF2-40B4-BE49-F238E27FC236}">
                <a16:creationId xmlns:a16="http://schemas.microsoft.com/office/drawing/2014/main" id="{1FAAFA23-7087-4E10-97F8-6C5E3688305C}"/>
              </a:ext>
            </a:extLst>
          </p:cNvPr>
          <p:cNvSpPr txBox="1"/>
          <p:nvPr userDrawn="1"/>
        </p:nvSpPr>
        <p:spPr>
          <a:xfrm>
            <a:off x="0" y="10431056"/>
            <a:ext cx="678298" cy="262344"/>
          </a:xfrm>
          <a:prstGeom prst="rect">
            <a:avLst/>
          </a:prstGeom>
          <a:noFill/>
        </p:spPr>
        <p:txBody>
          <a:bodyPr vert="horz" wrap="square" lIns="0" tIns="0" rIns="0" bIns="0" rtlCol="0" anchor="ctr" anchorCtr="1">
            <a:spAutoFit/>
          </a:bodyPr>
          <a:lstStyle/>
          <a:p>
            <a:pPr algn="l">
              <a:spcBef>
                <a:spcPts val="0"/>
              </a:spcBef>
              <a:spcAft>
                <a:spcPts val="0"/>
              </a:spcAft>
            </a:pPr>
            <a:r>
              <a:rPr kumimoji="1" lang="en-US" altLang="ja-JP" sz="1000">
                <a:solidFill>
                  <a:srgbClr val="317100"/>
                </a:solidFill>
                <a:latin typeface="Calibri" panose="020F0502020204030204" pitchFamily="34" charset="0"/>
              </a:rPr>
              <a:t>Internal</a:t>
            </a:r>
            <a:endParaRPr kumimoji="1" lang="ja-JP" altLang="en-US" sz="1000">
              <a:solidFill>
                <a:srgbClr val="3171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5.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image" Target="../media/image1.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6.png"/><Relationship Id="rId3" Type="http://schemas.openxmlformats.org/officeDocument/2006/relationships/image" Target="../media/image4.png"/><Relationship Id="rId21" Type="http://schemas.openxmlformats.org/officeDocument/2006/relationships/image" Target="../media/image29.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25.png"/><Relationship Id="rId25" Type="http://schemas.openxmlformats.org/officeDocument/2006/relationships/image" Target="../media/image33.png"/><Relationship Id="rId2" Type="http://schemas.openxmlformats.org/officeDocument/2006/relationships/image" Target="../media/image3.png"/><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32.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31.png"/><Relationship Id="rId10" Type="http://schemas.openxmlformats.org/officeDocument/2006/relationships/image" Target="../media/image11.png"/><Relationship Id="rId19" Type="http://schemas.openxmlformats.org/officeDocument/2006/relationships/image" Target="../media/image27.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30.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36.jpg"/><Relationship Id="rId3" Type="http://schemas.openxmlformats.org/officeDocument/2006/relationships/image" Target="../media/image4.png"/><Relationship Id="rId21" Type="http://schemas.openxmlformats.org/officeDocument/2006/relationships/image" Target="../media/image39.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35.jpg"/><Relationship Id="rId2" Type="http://schemas.openxmlformats.org/officeDocument/2006/relationships/image" Target="../media/image3.png"/><Relationship Id="rId16" Type="http://schemas.openxmlformats.org/officeDocument/2006/relationships/image" Target="../media/image34.jpg"/><Relationship Id="rId20" Type="http://schemas.openxmlformats.org/officeDocument/2006/relationships/image" Target="../media/image38.png"/><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37.jp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3492" y="0"/>
            <a:ext cx="7063740" cy="10692130"/>
          </a:xfrm>
          <a:custGeom>
            <a:avLst/>
            <a:gdLst/>
            <a:ahLst/>
            <a:cxnLst/>
            <a:rect l="l" t="t" r="r" b="b"/>
            <a:pathLst>
              <a:path w="7063740" h="10692130">
                <a:moveTo>
                  <a:pt x="533361" y="679450"/>
                </a:moveTo>
                <a:lnTo>
                  <a:pt x="76136" y="679450"/>
                </a:lnTo>
                <a:lnTo>
                  <a:pt x="76136" y="1134872"/>
                </a:lnTo>
                <a:lnTo>
                  <a:pt x="533361" y="679450"/>
                </a:lnTo>
                <a:close/>
              </a:path>
              <a:path w="7063740" h="10692130">
                <a:moveTo>
                  <a:pt x="556831" y="2154326"/>
                </a:moveTo>
                <a:lnTo>
                  <a:pt x="76136" y="1940560"/>
                </a:lnTo>
                <a:lnTo>
                  <a:pt x="76136" y="2367280"/>
                </a:lnTo>
                <a:lnTo>
                  <a:pt x="556831" y="2154326"/>
                </a:lnTo>
                <a:close/>
              </a:path>
              <a:path w="7063740" h="10692130">
                <a:moveTo>
                  <a:pt x="684733" y="2520365"/>
                </a:moveTo>
                <a:lnTo>
                  <a:pt x="76136" y="2393975"/>
                </a:lnTo>
                <a:lnTo>
                  <a:pt x="76136" y="2520365"/>
                </a:lnTo>
                <a:lnTo>
                  <a:pt x="684733" y="2520365"/>
                </a:lnTo>
                <a:close/>
              </a:path>
              <a:path w="7063740" h="10692130">
                <a:moveTo>
                  <a:pt x="725462" y="9725330"/>
                </a:moveTo>
                <a:lnTo>
                  <a:pt x="75120" y="9725330"/>
                </a:lnTo>
                <a:lnTo>
                  <a:pt x="75120" y="9819907"/>
                </a:lnTo>
                <a:lnTo>
                  <a:pt x="725462" y="9819907"/>
                </a:lnTo>
                <a:lnTo>
                  <a:pt x="725462" y="9725330"/>
                </a:lnTo>
                <a:close/>
              </a:path>
              <a:path w="7063740" h="10692130">
                <a:moveTo>
                  <a:pt x="725462" y="6637058"/>
                </a:moveTo>
                <a:lnTo>
                  <a:pt x="75120" y="6637058"/>
                </a:lnTo>
                <a:lnTo>
                  <a:pt x="75120" y="6731635"/>
                </a:lnTo>
                <a:lnTo>
                  <a:pt x="725462" y="6731635"/>
                </a:lnTo>
                <a:lnTo>
                  <a:pt x="725462" y="6637058"/>
                </a:lnTo>
                <a:close/>
              </a:path>
              <a:path w="7063740" h="10692130">
                <a:moveTo>
                  <a:pt x="725462" y="4072547"/>
                </a:moveTo>
                <a:lnTo>
                  <a:pt x="75120" y="4072547"/>
                </a:lnTo>
                <a:lnTo>
                  <a:pt x="75120" y="4167136"/>
                </a:lnTo>
                <a:lnTo>
                  <a:pt x="725462" y="4167136"/>
                </a:lnTo>
                <a:lnTo>
                  <a:pt x="725462" y="4072547"/>
                </a:lnTo>
                <a:close/>
              </a:path>
              <a:path w="7063740" h="10692130">
                <a:moveTo>
                  <a:pt x="725474" y="1878393"/>
                </a:moveTo>
                <a:lnTo>
                  <a:pt x="304228" y="1958454"/>
                </a:lnTo>
                <a:lnTo>
                  <a:pt x="725474" y="2146376"/>
                </a:lnTo>
                <a:lnTo>
                  <a:pt x="725474" y="1878393"/>
                </a:lnTo>
                <a:close/>
              </a:path>
              <a:path w="7063740" h="10692130">
                <a:moveTo>
                  <a:pt x="725487" y="9263189"/>
                </a:moveTo>
                <a:lnTo>
                  <a:pt x="646544" y="9263189"/>
                </a:lnTo>
                <a:lnTo>
                  <a:pt x="646544" y="9479089"/>
                </a:lnTo>
                <a:lnTo>
                  <a:pt x="75145" y="9479089"/>
                </a:lnTo>
                <a:lnTo>
                  <a:pt x="75145" y="9573069"/>
                </a:lnTo>
                <a:lnTo>
                  <a:pt x="725487" y="9573069"/>
                </a:lnTo>
                <a:lnTo>
                  <a:pt x="725487" y="9479089"/>
                </a:lnTo>
                <a:lnTo>
                  <a:pt x="725487" y="9263189"/>
                </a:lnTo>
                <a:close/>
              </a:path>
              <a:path w="7063740" h="10692130">
                <a:moveTo>
                  <a:pt x="725487" y="8822284"/>
                </a:moveTo>
                <a:lnTo>
                  <a:pt x="646544" y="8822284"/>
                </a:lnTo>
                <a:lnTo>
                  <a:pt x="646544" y="9038184"/>
                </a:lnTo>
                <a:lnTo>
                  <a:pt x="75145" y="9038184"/>
                </a:lnTo>
                <a:lnTo>
                  <a:pt x="75145" y="9132164"/>
                </a:lnTo>
                <a:lnTo>
                  <a:pt x="725487" y="9132164"/>
                </a:lnTo>
                <a:lnTo>
                  <a:pt x="725487" y="9038184"/>
                </a:lnTo>
                <a:lnTo>
                  <a:pt x="725487" y="8822284"/>
                </a:lnTo>
                <a:close/>
              </a:path>
              <a:path w="7063740" h="10692130">
                <a:moveTo>
                  <a:pt x="725487" y="8340776"/>
                </a:moveTo>
                <a:lnTo>
                  <a:pt x="644601" y="8340776"/>
                </a:lnTo>
                <a:lnTo>
                  <a:pt x="644601" y="8597316"/>
                </a:lnTo>
                <a:lnTo>
                  <a:pt x="414451" y="8597316"/>
                </a:lnTo>
                <a:lnTo>
                  <a:pt x="414451" y="8343316"/>
                </a:lnTo>
                <a:lnTo>
                  <a:pt x="332524" y="8343316"/>
                </a:lnTo>
                <a:lnTo>
                  <a:pt x="332524" y="8597316"/>
                </a:lnTo>
                <a:lnTo>
                  <a:pt x="156095" y="8597316"/>
                </a:lnTo>
                <a:lnTo>
                  <a:pt x="156095" y="8340776"/>
                </a:lnTo>
                <a:lnTo>
                  <a:pt x="75145" y="8340776"/>
                </a:lnTo>
                <a:lnTo>
                  <a:pt x="75145" y="8597316"/>
                </a:lnTo>
                <a:lnTo>
                  <a:pt x="75145" y="8691296"/>
                </a:lnTo>
                <a:lnTo>
                  <a:pt x="725487" y="8691296"/>
                </a:lnTo>
                <a:lnTo>
                  <a:pt x="725487" y="8597316"/>
                </a:lnTo>
                <a:lnTo>
                  <a:pt x="725487" y="8340776"/>
                </a:lnTo>
                <a:close/>
              </a:path>
              <a:path w="7063740" h="10692130">
                <a:moveTo>
                  <a:pt x="725487" y="5447233"/>
                </a:moveTo>
                <a:lnTo>
                  <a:pt x="646544" y="5447233"/>
                </a:lnTo>
                <a:lnTo>
                  <a:pt x="646544" y="5663133"/>
                </a:lnTo>
                <a:lnTo>
                  <a:pt x="75145" y="5663133"/>
                </a:lnTo>
                <a:lnTo>
                  <a:pt x="75145" y="5757113"/>
                </a:lnTo>
                <a:lnTo>
                  <a:pt x="725487" y="5757113"/>
                </a:lnTo>
                <a:lnTo>
                  <a:pt x="725487" y="5663133"/>
                </a:lnTo>
                <a:lnTo>
                  <a:pt x="725487" y="5447233"/>
                </a:lnTo>
                <a:close/>
              </a:path>
              <a:path w="7063740" h="10692130">
                <a:moveTo>
                  <a:pt x="725487" y="4294098"/>
                </a:moveTo>
                <a:lnTo>
                  <a:pt x="378396" y="4615904"/>
                </a:lnTo>
                <a:lnTo>
                  <a:pt x="75145" y="4321403"/>
                </a:lnTo>
                <a:lnTo>
                  <a:pt x="75145" y="4438434"/>
                </a:lnTo>
                <a:lnTo>
                  <a:pt x="334556" y="4683163"/>
                </a:lnTo>
                <a:lnTo>
                  <a:pt x="75145" y="4683163"/>
                </a:lnTo>
                <a:lnTo>
                  <a:pt x="75145" y="4777740"/>
                </a:lnTo>
                <a:lnTo>
                  <a:pt x="725487" y="4777740"/>
                </a:lnTo>
                <a:lnTo>
                  <a:pt x="725487" y="4683163"/>
                </a:lnTo>
                <a:lnTo>
                  <a:pt x="433984" y="4683163"/>
                </a:lnTo>
                <a:lnTo>
                  <a:pt x="725487" y="4417923"/>
                </a:lnTo>
                <a:lnTo>
                  <a:pt x="725487" y="4294098"/>
                </a:lnTo>
                <a:close/>
              </a:path>
              <a:path w="7063740" h="10692130">
                <a:moveTo>
                  <a:pt x="725487" y="2168055"/>
                </a:moveTo>
                <a:lnTo>
                  <a:pt x="303263" y="2355227"/>
                </a:lnTo>
                <a:lnTo>
                  <a:pt x="725487" y="2434171"/>
                </a:lnTo>
                <a:lnTo>
                  <a:pt x="725487" y="2168055"/>
                </a:lnTo>
                <a:close/>
              </a:path>
              <a:path w="7063740" h="10692130">
                <a:moveTo>
                  <a:pt x="725487" y="1169898"/>
                </a:moveTo>
                <a:lnTo>
                  <a:pt x="76123" y="1169898"/>
                </a:lnTo>
                <a:lnTo>
                  <a:pt x="76123" y="1307058"/>
                </a:lnTo>
                <a:lnTo>
                  <a:pt x="156095" y="1307058"/>
                </a:lnTo>
                <a:lnTo>
                  <a:pt x="156095" y="1308328"/>
                </a:lnTo>
                <a:lnTo>
                  <a:pt x="156095" y="1562328"/>
                </a:lnTo>
                <a:lnTo>
                  <a:pt x="332524" y="1562328"/>
                </a:lnTo>
                <a:lnTo>
                  <a:pt x="332524" y="1308328"/>
                </a:lnTo>
                <a:lnTo>
                  <a:pt x="414451" y="1308328"/>
                </a:lnTo>
                <a:lnTo>
                  <a:pt x="414451" y="1562328"/>
                </a:lnTo>
                <a:lnTo>
                  <a:pt x="644601" y="1562328"/>
                </a:lnTo>
                <a:lnTo>
                  <a:pt x="644601" y="1308328"/>
                </a:lnTo>
                <a:lnTo>
                  <a:pt x="644601" y="1307058"/>
                </a:lnTo>
                <a:lnTo>
                  <a:pt x="725487" y="1307058"/>
                </a:lnTo>
                <a:lnTo>
                  <a:pt x="725487" y="1169898"/>
                </a:lnTo>
                <a:close/>
              </a:path>
              <a:path w="7063740" h="10692130">
                <a:moveTo>
                  <a:pt x="725487" y="609269"/>
                </a:moveTo>
                <a:lnTo>
                  <a:pt x="257505" y="1075385"/>
                </a:lnTo>
                <a:lnTo>
                  <a:pt x="725487" y="1075385"/>
                </a:lnTo>
                <a:lnTo>
                  <a:pt x="725487" y="609269"/>
                </a:lnTo>
                <a:close/>
              </a:path>
              <a:path w="7063740" h="10692130">
                <a:moveTo>
                  <a:pt x="725487" y="0"/>
                </a:moveTo>
                <a:lnTo>
                  <a:pt x="76123" y="0"/>
                </a:lnTo>
                <a:lnTo>
                  <a:pt x="76123" y="584936"/>
                </a:lnTo>
                <a:lnTo>
                  <a:pt x="725487" y="584936"/>
                </a:lnTo>
                <a:lnTo>
                  <a:pt x="725487" y="0"/>
                </a:lnTo>
                <a:close/>
              </a:path>
              <a:path w="7063740" h="10692130">
                <a:moveTo>
                  <a:pt x="725500" y="5885142"/>
                </a:moveTo>
                <a:lnTo>
                  <a:pt x="484657" y="5994057"/>
                </a:lnTo>
                <a:lnTo>
                  <a:pt x="484657" y="6090907"/>
                </a:lnTo>
                <a:lnTo>
                  <a:pt x="484657" y="6306299"/>
                </a:lnTo>
                <a:lnTo>
                  <a:pt x="231165" y="6199086"/>
                </a:lnTo>
                <a:lnTo>
                  <a:pt x="484657" y="6090907"/>
                </a:lnTo>
                <a:lnTo>
                  <a:pt x="484657" y="5994057"/>
                </a:lnTo>
                <a:lnTo>
                  <a:pt x="42024" y="6194222"/>
                </a:lnTo>
                <a:lnTo>
                  <a:pt x="725500" y="6510121"/>
                </a:lnTo>
                <a:lnTo>
                  <a:pt x="725500" y="6408814"/>
                </a:lnTo>
                <a:lnTo>
                  <a:pt x="556793" y="6336614"/>
                </a:lnTo>
                <a:lnTo>
                  <a:pt x="556793" y="6306299"/>
                </a:lnTo>
                <a:lnTo>
                  <a:pt x="556793" y="6090907"/>
                </a:lnTo>
                <a:lnTo>
                  <a:pt x="556793" y="6059703"/>
                </a:lnTo>
                <a:lnTo>
                  <a:pt x="725500" y="5988558"/>
                </a:lnTo>
                <a:lnTo>
                  <a:pt x="725500" y="5885142"/>
                </a:lnTo>
                <a:close/>
              </a:path>
              <a:path w="7063740" h="10692130">
                <a:moveTo>
                  <a:pt x="725500" y="1656702"/>
                </a:moveTo>
                <a:lnTo>
                  <a:pt x="76136" y="1656702"/>
                </a:lnTo>
                <a:lnTo>
                  <a:pt x="76136" y="1914080"/>
                </a:lnTo>
                <a:lnTo>
                  <a:pt x="725500" y="1783816"/>
                </a:lnTo>
                <a:lnTo>
                  <a:pt x="725500" y="1656702"/>
                </a:lnTo>
                <a:close/>
              </a:path>
              <a:path w="7063740" h="10692130">
                <a:moveTo>
                  <a:pt x="749858" y="10320439"/>
                </a:moveTo>
                <a:lnTo>
                  <a:pt x="304228" y="10121659"/>
                </a:lnTo>
                <a:lnTo>
                  <a:pt x="725462" y="10041572"/>
                </a:lnTo>
                <a:lnTo>
                  <a:pt x="725462" y="9947008"/>
                </a:lnTo>
                <a:lnTo>
                  <a:pt x="35102" y="10085514"/>
                </a:lnTo>
                <a:lnTo>
                  <a:pt x="556831" y="10317531"/>
                </a:lnTo>
                <a:lnTo>
                  <a:pt x="35102" y="10548671"/>
                </a:lnTo>
                <a:lnTo>
                  <a:pt x="725462" y="10692003"/>
                </a:lnTo>
                <a:lnTo>
                  <a:pt x="725462" y="10597350"/>
                </a:lnTo>
                <a:lnTo>
                  <a:pt x="303250" y="10518432"/>
                </a:lnTo>
                <a:lnTo>
                  <a:pt x="749858" y="10320439"/>
                </a:lnTo>
                <a:close/>
              </a:path>
              <a:path w="7063740" h="10692130">
                <a:moveTo>
                  <a:pt x="7063206" y="576008"/>
                </a:moveTo>
                <a:lnTo>
                  <a:pt x="727202" y="576008"/>
                </a:lnTo>
                <a:lnTo>
                  <a:pt x="727202" y="2717228"/>
                </a:lnTo>
                <a:lnTo>
                  <a:pt x="579424" y="2717228"/>
                </a:lnTo>
                <a:lnTo>
                  <a:pt x="579424" y="2617825"/>
                </a:lnTo>
                <a:lnTo>
                  <a:pt x="487235" y="2617825"/>
                </a:lnTo>
                <a:lnTo>
                  <a:pt x="487235" y="2717228"/>
                </a:lnTo>
                <a:lnTo>
                  <a:pt x="487235" y="2821660"/>
                </a:lnTo>
                <a:lnTo>
                  <a:pt x="487235" y="3037116"/>
                </a:lnTo>
                <a:lnTo>
                  <a:pt x="178117" y="2821660"/>
                </a:lnTo>
                <a:lnTo>
                  <a:pt x="487235" y="2821660"/>
                </a:lnTo>
                <a:lnTo>
                  <a:pt x="487235" y="2717228"/>
                </a:lnTo>
                <a:lnTo>
                  <a:pt x="0" y="2717228"/>
                </a:lnTo>
                <a:lnTo>
                  <a:pt x="0" y="2800312"/>
                </a:lnTo>
                <a:lnTo>
                  <a:pt x="579424" y="3211715"/>
                </a:lnTo>
                <a:lnTo>
                  <a:pt x="579424" y="3037116"/>
                </a:lnTo>
                <a:lnTo>
                  <a:pt x="579424" y="2821660"/>
                </a:lnTo>
                <a:lnTo>
                  <a:pt x="727202" y="2821660"/>
                </a:lnTo>
                <a:lnTo>
                  <a:pt x="727202" y="3335286"/>
                </a:lnTo>
                <a:lnTo>
                  <a:pt x="75171" y="3335286"/>
                </a:lnTo>
                <a:lnTo>
                  <a:pt x="75171" y="3429774"/>
                </a:lnTo>
                <a:lnTo>
                  <a:pt x="533361" y="3429774"/>
                </a:lnTo>
                <a:lnTo>
                  <a:pt x="40970" y="3920312"/>
                </a:lnTo>
                <a:lnTo>
                  <a:pt x="725500" y="3920312"/>
                </a:lnTo>
                <a:lnTo>
                  <a:pt x="725500" y="3825735"/>
                </a:lnTo>
                <a:lnTo>
                  <a:pt x="257505" y="3825735"/>
                </a:lnTo>
                <a:lnTo>
                  <a:pt x="727202" y="3357892"/>
                </a:lnTo>
                <a:lnTo>
                  <a:pt x="727202" y="5056352"/>
                </a:lnTo>
                <a:lnTo>
                  <a:pt x="720521" y="5034915"/>
                </a:lnTo>
                <a:lnTo>
                  <a:pt x="697357" y="4994681"/>
                </a:lnTo>
                <a:lnTo>
                  <a:pt x="666470" y="4961801"/>
                </a:lnTo>
                <a:lnTo>
                  <a:pt x="628738" y="4937214"/>
                </a:lnTo>
                <a:lnTo>
                  <a:pt x="585050" y="4921783"/>
                </a:lnTo>
                <a:lnTo>
                  <a:pt x="536295" y="4916436"/>
                </a:lnTo>
                <a:lnTo>
                  <a:pt x="484987" y="4923358"/>
                </a:lnTo>
                <a:lnTo>
                  <a:pt x="440905" y="4943995"/>
                </a:lnTo>
                <a:lnTo>
                  <a:pt x="404304" y="4978158"/>
                </a:lnTo>
                <a:lnTo>
                  <a:pt x="375424" y="5025682"/>
                </a:lnTo>
                <a:lnTo>
                  <a:pt x="325755" y="5145532"/>
                </a:lnTo>
                <a:lnTo>
                  <a:pt x="308038" y="5180635"/>
                </a:lnTo>
                <a:lnTo>
                  <a:pt x="287959" y="5204561"/>
                </a:lnTo>
                <a:lnTo>
                  <a:pt x="264591" y="5218239"/>
                </a:lnTo>
                <a:lnTo>
                  <a:pt x="237032" y="5222595"/>
                </a:lnTo>
                <a:lnTo>
                  <a:pt x="200939" y="5215623"/>
                </a:lnTo>
                <a:lnTo>
                  <a:pt x="172897" y="5196040"/>
                </a:lnTo>
                <a:lnTo>
                  <a:pt x="154736" y="5165864"/>
                </a:lnTo>
                <a:lnTo>
                  <a:pt x="148285" y="5127079"/>
                </a:lnTo>
                <a:lnTo>
                  <a:pt x="150444" y="5096014"/>
                </a:lnTo>
                <a:lnTo>
                  <a:pt x="159004" y="5070259"/>
                </a:lnTo>
                <a:lnTo>
                  <a:pt x="177063" y="5043424"/>
                </a:lnTo>
                <a:lnTo>
                  <a:pt x="207772" y="5009083"/>
                </a:lnTo>
                <a:lnTo>
                  <a:pt x="141465" y="4947653"/>
                </a:lnTo>
                <a:lnTo>
                  <a:pt x="113995" y="4977142"/>
                </a:lnTo>
                <a:lnTo>
                  <a:pt x="82435" y="5027790"/>
                </a:lnTo>
                <a:lnTo>
                  <a:pt x="63957" y="5093106"/>
                </a:lnTo>
                <a:lnTo>
                  <a:pt x="61480" y="5127079"/>
                </a:lnTo>
                <a:lnTo>
                  <a:pt x="65913" y="5174234"/>
                </a:lnTo>
                <a:lnTo>
                  <a:pt x="78778" y="5215864"/>
                </a:lnTo>
                <a:lnTo>
                  <a:pt x="99466" y="5251361"/>
                </a:lnTo>
                <a:lnTo>
                  <a:pt x="127330" y="5280063"/>
                </a:lnTo>
                <a:lnTo>
                  <a:pt x="161734" y="5301348"/>
                </a:lnTo>
                <a:lnTo>
                  <a:pt x="202082" y="5314594"/>
                </a:lnTo>
                <a:lnTo>
                  <a:pt x="247713" y="5319141"/>
                </a:lnTo>
                <a:lnTo>
                  <a:pt x="271081" y="5317883"/>
                </a:lnTo>
                <a:lnTo>
                  <a:pt x="312686" y="5308066"/>
                </a:lnTo>
                <a:lnTo>
                  <a:pt x="355041" y="5280431"/>
                </a:lnTo>
                <a:lnTo>
                  <a:pt x="401777" y="5215979"/>
                </a:lnTo>
                <a:lnTo>
                  <a:pt x="421297" y="5174793"/>
                </a:lnTo>
                <a:lnTo>
                  <a:pt x="442785" y="5120259"/>
                </a:lnTo>
                <a:lnTo>
                  <a:pt x="452501" y="5092941"/>
                </a:lnTo>
                <a:lnTo>
                  <a:pt x="459066" y="5078514"/>
                </a:lnTo>
                <a:lnTo>
                  <a:pt x="487578" y="5039309"/>
                </a:lnTo>
                <a:lnTo>
                  <a:pt x="530364" y="5014760"/>
                </a:lnTo>
                <a:lnTo>
                  <a:pt x="548068" y="5012956"/>
                </a:lnTo>
                <a:lnTo>
                  <a:pt x="589749" y="5022240"/>
                </a:lnTo>
                <a:lnTo>
                  <a:pt x="623468" y="5047716"/>
                </a:lnTo>
                <a:lnTo>
                  <a:pt x="646049" y="5085791"/>
                </a:lnTo>
                <a:lnTo>
                  <a:pt x="654278" y="5132908"/>
                </a:lnTo>
                <a:lnTo>
                  <a:pt x="649655" y="5171084"/>
                </a:lnTo>
                <a:lnTo>
                  <a:pt x="635546" y="5207139"/>
                </a:lnTo>
                <a:lnTo>
                  <a:pt x="611555" y="5241925"/>
                </a:lnTo>
                <a:lnTo>
                  <a:pt x="577303" y="5276253"/>
                </a:lnTo>
                <a:lnTo>
                  <a:pt x="642620" y="5338661"/>
                </a:lnTo>
                <a:lnTo>
                  <a:pt x="678586" y="5302770"/>
                </a:lnTo>
                <a:lnTo>
                  <a:pt x="706005" y="5264886"/>
                </a:lnTo>
                <a:lnTo>
                  <a:pt x="725170" y="5224475"/>
                </a:lnTo>
                <a:lnTo>
                  <a:pt x="727202" y="5216639"/>
                </a:lnTo>
                <a:lnTo>
                  <a:pt x="727202" y="6883032"/>
                </a:lnTo>
                <a:lnTo>
                  <a:pt x="75158" y="6883032"/>
                </a:lnTo>
                <a:lnTo>
                  <a:pt x="75158" y="6977507"/>
                </a:lnTo>
                <a:lnTo>
                  <a:pt x="533361" y="6977507"/>
                </a:lnTo>
                <a:lnTo>
                  <a:pt x="40970" y="7468070"/>
                </a:lnTo>
                <a:lnTo>
                  <a:pt x="725500" y="7468070"/>
                </a:lnTo>
                <a:lnTo>
                  <a:pt x="725500" y="7373556"/>
                </a:lnTo>
                <a:lnTo>
                  <a:pt x="257505" y="7373556"/>
                </a:lnTo>
                <a:lnTo>
                  <a:pt x="727202" y="6905650"/>
                </a:lnTo>
                <a:lnTo>
                  <a:pt x="727202" y="7619543"/>
                </a:lnTo>
                <a:lnTo>
                  <a:pt x="75158" y="7619543"/>
                </a:lnTo>
                <a:lnTo>
                  <a:pt x="75158" y="7714043"/>
                </a:lnTo>
                <a:lnTo>
                  <a:pt x="533361" y="7714043"/>
                </a:lnTo>
                <a:lnTo>
                  <a:pt x="40970" y="8204479"/>
                </a:lnTo>
                <a:lnTo>
                  <a:pt x="725500" y="8204479"/>
                </a:lnTo>
                <a:lnTo>
                  <a:pt x="725500" y="8110004"/>
                </a:lnTo>
                <a:lnTo>
                  <a:pt x="257505" y="8110004"/>
                </a:lnTo>
                <a:lnTo>
                  <a:pt x="727202" y="7642149"/>
                </a:lnTo>
                <a:lnTo>
                  <a:pt x="727202" y="9692996"/>
                </a:lnTo>
                <a:lnTo>
                  <a:pt x="727202" y="10040404"/>
                </a:lnTo>
                <a:lnTo>
                  <a:pt x="7063206" y="10040404"/>
                </a:lnTo>
                <a:lnTo>
                  <a:pt x="7063206" y="9692996"/>
                </a:lnTo>
                <a:lnTo>
                  <a:pt x="7063206" y="576008"/>
                </a:lnTo>
                <a:close/>
              </a:path>
            </a:pathLst>
          </a:custGeom>
          <a:solidFill>
            <a:srgbClr val="FFFFFF"/>
          </a:solidFill>
        </p:spPr>
        <p:txBody>
          <a:bodyPr wrap="square" lIns="0" tIns="0" rIns="0" bIns="0" rtlCol="0"/>
          <a:lstStyle/>
          <a:p>
            <a:endParaRPr/>
          </a:p>
        </p:txBody>
      </p:sp>
      <p:sp>
        <p:nvSpPr>
          <p:cNvPr id="4" name="object 4"/>
          <p:cNvSpPr/>
          <p:nvPr/>
        </p:nvSpPr>
        <p:spPr>
          <a:xfrm>
            <a:off x="5407381" y="11252"/>
            <a:ext cx="2149119" cy="245035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6665506" y="9692996"/>
            <a:ext cx="467995" cy="567055"/>
          </a:xfrm>
          <a:custGeom>
            <a:avLst/>
            <a:gdLst/>
            <a:ahLst/>
            <a:cxnLst/>
            <a:rect l="l" t="t" r="r" b="b"/>
            <a:pathLst>
              <a:path w="467995" h="567054">
                <a:moveTo>
                  <a:pt x="467995" y="0"/>
                </a:moveTo>
                <a:lnTo>
                  <a:pt x="0" y="0"/>
                </a:lnTo>
                <a:lnTo>
                  <a:pt x="0" y="567004"/>
                </a:lnTo>
                <a:lnTo>
                  <a:pt x="467995" y="567004"/>
                </a:lnTo>
                <a:lnTo>
                  <a:pt x="467995" y="0"/>
                </a:lnTo>
                <a:close/>
              </a:path>
            </a:pathLst>
          </a:custGeom>
          <a:solidFill>
            <a:srgbClr val="000000"/>
          </a:solidFill>
        </p:spPr>
        <p:txBody>
          <a:bodyPr wrap="square" lIns="0" tIns="0" rIns="0" bIns="0" rtlCol="0"/>
          <a:lstStyle/>
          <a:p>
            <a:endParaRPr/>
          </a:p>
        </p:txBody>
      </p:sp>
      <p:sp>
        <p:nvSpPr>
          <p:cNvPr id="6" name="object 6"/>
          <p:cNvSpPr/>
          <p:nvPr/>
        </p:nvSpPr>
        <p:spPr>
          <a:xfrm>
            <a:off x="4867732" y="8166100"/>
            <a:ext cx="2688767" cy="2413635"/>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3349549" y="1502537"/>
            <a:ext cx="102400" cy="172097"/>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3496742" y="1502524"/>
            <a:ext cx="82207" cy="172110"/>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3786708" y="1502524"/>
            <a:ext cx="116827" cy="174713"/>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3937978" y="1501914"/>
            <a:ext cx="114300" cy="172720"/>
          </a:xfrm>
          <a:custGeom>
            <a:avLst/>
            <a:gdLst/>
            <a:ahLst/>
            <a:cxnLst/>
            <a:rect l="l" t="t" r="r" b="b"/>
            <a:pathLst>
              <a:path w="114300" h="172719">
                <a:moveTo>
                  <a:pt x="114287" y="0"/>
                </a:moveTo>
                <a:lnTo>
                  <a:pt x="0" y="0"/>
                </a:lnTo>
                <a:lnTo>
                  <a:pt x="0" y="10160"/>
                </a:lnTo>
                <a:lnTo>
                  <a:pt x="51993" y="10160"/>
                </a:lnTo>
                <a:lnTo>
                  <a:pt x="51993" y="172720"/>
                </a:lnTo>
                <a:lnTo>
                  <a:pt x="62306" y="172720"/>
                </a:lnTo>
                <a:lnTo>
                  <a:pt x="62306" y="10160"/>
                </a:lnTo>
                <a:lnTo>
                  <a:pt x="114287" y="10160"/>
                </a:lnTo>
                <a:lnTo>
                  <a:pt x="114287" y="0"/>
                </a:lnTo>
                <a:close/>
              </a:path>
            </a:pathLst>
          </a:custGeom>
          <a:solidFill>
            <a:srgbClr val="000000"/>
          </a:solidFill>
        </p:spPr>
        <p:txBody>
          <a:bodyPr wrap="square" lIns="0" tIns="0" rIns="0" bIns="0" rtlCol="0"/>
          <a:lstStyle/>
          <a:p>
            <a:endParaRPr/>
          </a:p>
        </p:txBody>
      </p:sp>
      <p:sp>
        <p:nvSpPr>
          <p:cNvPr id="11" name="object 11"/>
          <p:cNvSpPr/>
          <p:nvPr/>
        </p:nvSpPr>
        <p:spPr>
          <a:xfrm>
            <a:off x="4078351" y="1502537"/>
            <a:ext cx="125120" cy="172110"/>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3611664" y="1502537"/>
            <a:ext cx="143421" cy="172110"/>
          </a:xfrm>
          <a:prstGeom prst="rect">
            <a:avLst/>
          </a:prstGeom>
          <a:blipFill>
            <a:blip r:embed="rId8" cstate="print"/>
            <a:stretch>
              <a:fillRect/>
            </a:stretch>
          </a:blipFill>
        </p:spPr>
        <p:txBody>
          <a:bodyPr wrap="square" lIns="0" tIns="0" rIns="0" bIns="0" rtlCol="0"/>
          <a:lstStyle/>
          <a:p>
            <a:endParaRPr/>
          </a:p>
        </p:txBody>
      </p:sp>
      <p:sp>
        <p:nvSpPr>
          <p:cNvPr id="13" name="object 13"/>
          <p:cNvSpPr/>
          <p:nvPr/>
        </p:nvSpPr>
        <p:spPr>
          <a:xfrm>
            <a:off x="2264512" y="1080045"/>
            <a:ext cx="3024505" cy="293370"/>
          </a:xfrm>
          <a:custGeom>
            <a:avLst/>
            <a:gdLst/>
            <a:ahLst/>
            <a:cxnLst/>
            <a:rect l="l" t="t" r="r" b="b"/>
            <a:pathLst>
              <a:path w="3024504" h="293369">
                <a:moveTo>
                  <a:pt x="227533" y="143738"/>
                </a:moveTo>
                <a:lnTo>
                  <a:pt x="219875" y="101231"/>
                </a:lnTo>
                <a:lnTo>
                  <a:pt x="200418" y="64401"/>
                </a:lnTo>
                <a:lnTo>
                  <a:pt x="182943" y="47345"/>
                </a:lnTo>
                <a:lnTo>
                  <a:pt x="182943" y="154432"/>
                </a:lnTo>
                <a:lnTo>
                  <a:pt x="174447" y="193230"/>
                </a:lnTo>
                <a:lnTo>
                  <a:pt x="153987" y="223697"/>
                </a:lnTo>
                <a:lnTo>
                  <a:pt x="123812" y="243624"/>
                </a:lnTo>
                <a:lnTo>
                  <a:pt x="86156" y="250761"/>
                </a:lnTo>
                <a:lnTo>
                  <a:pt x="44069" y="250761"/>
                </a:lnTo>
                <a:lnTo>
                  <a:pt x="44069" y="44589"/>
                </a:lnTo>
                <a:lnTo>
                  <a:pt x="86614" y="45046"/>
                </a:lnTo>
                <a:lnTo>
                  <a:pt x="126517" y="53848"/>
                </a:lnTo>
                <a:lnTo>
                  <a:pt x="157492" y="77114"/>
                </a:lnTo>
                <a:lnTo>
                  <a:pt x="177114" y="111683"/>
                </a:lnTo>
                <a:lnTo>
                  <a:pt x="182943" y="154432"/>
                </a:lnTo>
                <a:lnTo>
                  <a:pt x="182943" y="47345"/>
                </a:lnTo>
                <a:lnTo>
                  <a:pt x="180124" y="44589"/>
                </a:lnTo>
                <a:lnTo>
                  <a:pt x="170700" y="35407"/>
                </a:lnTo>
                <a:lnTo>
                  <a:pt x="132257" y="16433"/>
                </a:lnTo>
                <a:lnTo>
                  <a:pt x="86614" y="9613"/>
                </a:lnTo>
                <a:lnTo>
                  <a:pt x="0" y="9613"/>
                </a:lnTo>
                <a:lnTo>
                  <a:pt x="0" y="285038"/>
                </a:lnTo>
                <a:lnTo>
                  <a:pt x="86614" y="285038"/>
                </a:lnTo>
                <a:lnTo>
                  <a:pt x="136309" y="277685"/>
                </a:lnTo>
                <a:lnTo>
                  <a:pt x="176009" y="257302"/>
                </a:lnTo>
                <a:lnTo>
                  <a:pt x="204952" y="226479"/>
                </a:lnTo>
                <a:lnTo>
                  <a:pt x="222377" y="187769"/>
                </a:lnTo>
                <a:lnTo>
                  <a:pt x="227533" y="143738"/>
                </a:lnTo>
                <a:close/>
              </a:path>
              <a:path w="3024504" h="293369">
                <a:moveTo>
                  <a:pt x="546544" y="147510"/>
                </a:moveTo>
                <a:lnTo>
                  <a:pt x="543712" y="118719"/>
                </a:lnTo>
                <a:lnTo>
                  <a:pt x="535279" y="91655"/>
                </a:lnTo>
                <a:lnTo>
                  <a:pt x="521360" y="66852"/>
                </a:lnTo>
                <a:lnTo>
                  <a:pt x="503936" y="46901"/>
                </a:lnTo>
                <a:lnTo>
                  <a:pt x="503936" y="147548"/>
                </a:lnTo>
                <a:lnTo>
                  <a:pt x="501853" y="168770"/>
                </a:lnTo>
                <a:lnTo>
                  <a:pt x="485495" y="206870"/>
                </a:lnTo>
                <a:lnTo>
                  <a:pt x="454355" y="236880"/>
                </a:lnTo>
                <a:lnTo>
                  <a:pt x="414959" y="252818"/>
                </a:lnTo>
                <a:lnTo>
                  <a:pt x="393369" y="254850"/>
                </a:lnTo>
                <a:lnTo>
                  <a:pt x="371614" y="252818"/>
                </a:lnTo>
                <a:lnTo>
                  <a:pt x="332320" y="236880"/>
                </a:lnTo>
                <a:lnTo>
                  <a:pt x="301256" y="206730"/>
                </a:lnTo>
                <a:lnTo>
                  <a:pt x="284861" y="168719"/>
                </a:lnTo>
                <a:lnTo>
                  <a:pt x="282765" y="147510"/>
                </a:lnTo>
                <a:lnTo>
                  <a:pt x="284886" y="126187"/>
                </a:lnTo>
                <a:lnTo>
                  <a:pt x="301256" y="87744"/>
                </a:lnTo>
                <a:lnTo>
                  <a:pt x="332016" y="57670"/>
                </a:lnTo>
                <a:lnTo>
                  <a:pt x="371513" y="41871"/>
                </a:lnTo>
                <a:lnTo>
                  <a:pt x="393369" y="39827"/>
                </a:lnTo>
                <a:lnTo>
                  <a:pt x="415188" y="41871"/>
                </a:lnTo>
                <a:lnTo>
                  <a:pt x="454571" y="57670"/>
                </a:lnTo>
                <a:lnTo>
                  <a:pt x="485495" y="87591"/>
                </a:lnTo>
                <a:lnTo>
                  <a:pt x="501853" y="126238"/>
                </a:lnTo>
                <a:lnTo>
                  <a:pt x="503936" y="147548"/>
                </a:lnTo>
                <a:lnTo>
                  <a:pt x="503936" y="46901"/>
                </a:lnTo>
                <a:lnTo>
                  <a:pt x="502069" y="44754"/>
                </a:lnTo>
                <a:lnTo>
                  <a:pt x="495642" y="39827"/>
                </a:lnTo>
                <a:lnTo>
                  <a:pt x="478586" y="26746"/>
                </a:lnTo>
                <a:lnTo>
                  <a:pt x="452081" y="13525"/>
                </a:lnTo>
                <a:lnTo>
                  <a:pt x="423392" y="5384"/>
                </a:lnTo>
                <a:lnTo>
                  <a:pt x="393369" y="2603"/>
                </a:lnTo>
                <a:lnTo>
                  <a:pt x="363423" y="5384"/>
                </a:lnTo>
                <a:lnTo>
                  <a:pt x="308495" y="26746"/>
                </a:lnTo>
                <a:lnTo>
                  <a:pt x="265696" y="66852"/>
                </a:lnTo>
                <a:lnTo>
                  <a:pt x="243065" y="118719"/>
                </a:lnTo>
                <a:lnTo>
                  <a:pt x="240169" y="147548"/>
                </a:lnTo>
                <a:lnTo>
                  <a:pt x="243078" y="176403"/>
                </a:lnTo>
                <a:lnTo>
                  <a:pt x="265696" y="227939"/>
                </a:lnTo>
                <a:lnTo>
                  <a:pt x="308495" y="268033"/>
                </a:lnTo>
                <a:lnTo>
                  <a:pt x="363423" y="289636"/>
                </a:lnTo>
                <a:lnTo>
                  <a:pt x="393369" y="292468"/>
                </a:lnTo>
                <a:lnTo>
                  <a:pt x="423151" y="289699"/>
                </a:lnTo>
                <a:lnTo>
                  <a:pt x="451777" y="281520"/>
                </a:lnTo>
                <a:lnTo>
                  <a:pt x="478370" y="268198"/>
                </a:lnTo>
                <a:lnTo>
                  <a:pt x="495706" y="254850"/>
                </a:lnTo>
                <a:lnTo>
                  <a:pt x="502069" y="249961"/>
                </a:lnTo>
                <a:lnTo>
                  <a:pt x="521195" y="228117"/>
                </a:lnTo>
                <a:lnTo>
                  <a:pt x="535127" y="203415"/>
                </a:lnTo>
                <a:lnTo>
                  <a:pt x="543661" y="176339"/>
                </a:lnTo>
                <a:lnTo>
                  <a:pt x="546544" y="147510"/>
                </a:lnTo>
                <a:close/>
              </a:path>
              <a:path w="3024504" h="293369">
                <a:moveTo>
                  <a:pt x="677583" y="251739"/>
                </a:moveTo>
                <a:lnTo>
                  <a:pt x="599655" y="251739"/>
                </a:lnTo>
                <a:lnTo>
                  <a:pt x="599655" y="9169"/>
                </a:lnTo>
                <a:lnTo>
                  <a:pt x="558101" y="9169"/>
                </a:lnTo>
                <a:lnTo>
                  <a:pt x="558101" y="251739"/>
                </a:lnTo>
                <a:lnTo>
                  <a:pt x="557999" y="284759"/>
                </a:lnTo>
                <a:lnTo>
                  <a:pt x="677583" y="284759"/>
                </a:lnTo>
                <a:lnTo>
                  <a:pt x="677583" y="251739"/>
                </a:lnTo>
                <a:close/>
              </a:path>
              <a:path w="3024504" h="293369">
                <a:moveTo>
                  <a:pt x="895451" y="30949"/>
                </a:moveTo>
                <a:lnTo>
                  <a:pt x="856907" y="9486"/>
                </a:lnTo>
                <a:lnTo>
                  <a:pt x="814806" y="457"/>
                </a:lnTo>
                <a:lnTo>
                  <a:pt x="801243" y="177"/>
                </a:lnTo>
                <a:lnTo>
                  <a:pt x="786384" y="1181"/>
                </a:lnTo>
                <a:lnTo>
                  <a:pt x="747001" y="12407"/>
                </a:lnTo>
                <a:lnTo>
                  <a:pt x="705764" y="37185"/>
                </a:lnTo>
                <a:lnTo>
                  <a:pt x="676681" y="70700"/>
                </a:lnTo>
                <a:lnTo>
                  <a:pt x="660463" y="111582"/>
                </a:lnTo>
                <a:lnTo>
                  <a:pt x="657821" y="158470"/>
                </a:lnTo>
                <a:lnTo>
                  <a:pt x="666191" y="198399"/>
                </a:lnTo>
                <a:lnTo>
                  <a:pt x="710679" y="258762"/>
                </a:lnTo>
                <a:lnTo>
                  <a:pt x="747001" y="279730"/>
                </a:lnTo>
                <a:lnTo>
                  <a:pt x="785952" y="291477"/>
                </a:lnTo>
                <a:lnTo>
                  <a:pt x="815886" y="293039"/>
                </a:lnTo>
                <a:lnTo>
                  <a:pt x="829284" y="291973"/>
                </a:lnTo>
                <a:lnTo>
                  <a:pt x="867905" y="281000"/>
                </a:lnTo>
                <a:lnTo>
                  <a:pt x="895451" y="264934"/>
                </a:lnTo>
                <a:lnTo>
                  <a:pt x="895451" y="226809"/>
                </a:lnTo>
                <a:lnTo>
                  <a:pt x="882307" y="235712"/>
                </a:lnTo>
                <a:lnTo>
                  <a:pt x="873912" y="240868"/>
                </a:lnTo>
                <a:lnTo>
                  <a:pt x="829259" y="255397"/>
                </a:lnTo>
                <a:lnTo>
                  <a:pt x="815848" y="256463"/>
                </a:lnTo>
                <a:lnTo>
                  <a:pt x="800722" y="255600"/>
                </a:lnTo>
                <a:lnTo>
                  <a:pt x="759929" y="243332"/>
                </a:lnTo>
                <a:lnTo>
                  <a:pt x="728726" y="220129"/>
                </a:lnTo>
                <a:lnTo>
                  <a:pt x="706335" y="180835"/>
                </a:lnTo>
                <a:lnTo>
                  <a:pt x="702894" y="158953"/>
                </a:lnTo>
                <a:lnTo>
                  <a:pt x="703275" y="129032"/>
                </a:lnTo>
                <a:lnTo>
                  <a:pt x="724674" y="79197"/>
                </a:lnTo>
                <a:lnTo>
                  <a:pt x="759866" y="50469"/>
                </a:lnTo>
                <a:lnTo>
                  <a:pt x="800722" y="38315"/>
                </a:lnTo>
                <a:lnTo>
                  <a:pt x="815848" y="37579"/>
                </a:lnTo>
                <a:lnTo>
                  <a:pt x="829246" y="38811"/>
                </a:lnTo>
                <a:lnTo>
                  <a:pt x="867740" y="50965"/>
                </a:lnTo>
                <a:lnTo>
                  <a:pt x="895451" y="67094"/>
                </a:lnTo>
                <a:lnTo>
                  <a:pt x="895451" y="30949"/>
                </a:lnTo>
                <a:close/>
              </a:path>
              <a:path w="3024504" h="293369">
                <a:moveTo>
                  <a:pt x="1050544" y="9169"/>
                </a:moveTo>
                <a:lnTo>
                  <a:pt x="907821" y="9169"/>
                </a:lnTo>
                <a:lnTo>
                  <a:pt x="907821" y="42189"/>
                </a:lnTo>
                <a:lnTo>
                  <a:pt x="907821" y="123469"/>
                </a:lnTo>
                <a:lnTo>
                  <a:pt x="907821" y="156489"/>
                </a:lnTo>
                <a:lnTo>
                  <a:pt x="907821" y="251739"/>
                </a:lnTo>
                <a:lnTo>
                  <a:pt x="907821" y="284759"/>
                </a:lnTo>
                <a:lnTo>
                  <a:pt x="1050544" y="284759"/>
                </a:lnTo>
                <a:lnTo>
                  <a:pt x="1050544" y="251739"/>
                </a:lnTo>
                <a:lnTo>
                  <a:pt x="951191" y="251739"/>
                </a:lnTo>
                <a:lnTo>
                  <a:pt x="951191" y="156489"/>
                </a:lnTo>
                <a:lnTo>
                  <a:pt x="1047877" y="156489"/>
                </a:lnTo>
                <a:lnTo>
                  <a:pt x="1047877" y="123469"/>
                </a:lnTo>
                <a:lnTo>
                  <a:pt x="951191" y="123469"/>
                </a:lnTo>
                <a:lnTo>
                  <a:pt x="951191" y="42189"/>
                </a:lnTo>
                <a:lnTo>
                  <a:pt x="1050544" y="42189"/>
                </a:lnTo>
                <a:lnTo>
                  <a:pt x="1050544" y="9169"/>
                </a:lnTo>
                <a:close/>
              </a:path>
              <a:path w="3024504" h="293369">
                <a:moveTo>
                  <a:pt x="1588592" y="176669"/>
                </a:moveTo>
                <a:lnTo>
                  <a:pt x="1587931" y="143802"/>
                </a:lnTo>
                <a:lnTo>
                  <a:pt x="1454899" y="143802"/>
                </a:lnTo>
                <a:lnTo>
                  <a:pt x="1454899" y="177634"/>
                </a:lnTo>
                <a:lnTo>
                  <a:pt x="1543075" y="177634"/>
                </a:lnTo>
                <a:lnTo>
                  <a:pt x="1533144" y="213398"/>
                </a:lnTo>
                <a:lnTo>
                  <a:pt x="1512392" y="236931"/>
                </a:lnTo>
                <a:lnTo>
                  <a:pt x="1483461" y="250431"/>
                </a:lnTo>
                <a:lnTo>
                  <a:pt x="1449031" y="256082"/>
                </a:lnTo>
                <a:lnTo>
                  <a:pt x="1406169" y="249364"/>
                </a:lnTo>
                <a:lnTo>
                  <a:pt x="1371269" y="226161"/>
                </a:lnTo>
                <a:lnTo>
                  <a:pt x="1347584" y="191147"/>
                </a:lnTo>
                <a:lnTo>
                  <a:pt x="1338389" y="148983"/>
                </a:lnTo>
                <a:lnTo>
                  <a:pt x="1346390" y="106159"/>
                </a:lnTo>
                <a:lnTo>
                  <a:pt x="1369860" y="70573"/>
                </a:lnTo>
                <a:lnTo>
                  <a:pt x="1405255" y="46355"/>
                </a:lnTo>
                <a:lnTo>
                  <a:pt x="1449031" y="37617"/>
                </a:lnTo>
                <a:lnTo>
                  <a:pt x="1478953" y="42011"/>
                </a:lnTo>
                <a:lnTo>
                  <a:pt x="1505229" y="53314"/>
                </a:lnTo>
                <a:lnTo>
                  <a:pt x="1526679" y="69583"/>
                </a:lnTo>
                <a:lnTo>
                  <a:pt x="1542135" y="88798"/>
                </a:lnTo>
                <a:lnTo>
                  <a:pt x="1574812" y="71437"/>
                </a:lnTo>
                <a:lnTo>
                  <a:pt x="1556359" y="43446"/>
                </a:lnTo>
                <a:lnTo>
                  <a:pt x="1527213" y="21120"/>
                </a:lnTo>
                <a:lnTo>
                  <a:pt x="1490421" y="6096"/>
                </a:lnTo>
                <a:lnTo>
                  <a:pt x="1449031" y="0"/>
                </a:lnTo>
                <a:lnTo>
                  <a:pt x="1400200" y="6832"/>
                </a:lnTo>
                <a:lnTo>
                  <a:pt x="1357655" y="27927"/>
                </a:lnTo>
                <a:lnTo>
                  <a:pt x="1324114" y="60515"/>
                </a:lnTo>
                <a:lnTo>
                  <a:pt x="1302308" y="101790"/>
                </a:lnTo>
                <a:lnTo>
                  <a:pt x="1294980" y="148983"/>
                </a:lnTo>
                <a:lnTo>
                  <a:pt x="1303477" y="195084"/>
                </a:lnTo>
                <a:lnTo>
                  <a:pt x="1325676" y="234962"/>
                </a:lnTo>
                <a:lnTo>
                  <a:pt x="1359014" y="266217"/>
                </a:lnTo>
                <a:lnTo>
                  <a:pt x="1400987" y="286435"/>
                </a:lnTo>
                <a:lnTo>
                  <a:pt x="1449031" y="293204"/>
                </a:lnTo>
                <a:lnTo>
                  <a:pt x="1511998" y="281330"/>
                </a:lnTo>
                <a:lnTo>
                  <a:pt x="1554010" y="252933"/>
                </a:lnTo>
                <a:lnTo>
                  <a:pt x="1578406" y="215544"/>
                </a:lnTo>
                <a:lnTo>
                  <a:pt x="1588592" y="176669"/>
                </a:lnTo>
                <a:close/>
              </a:path>
              <a:path w="3024504" h="293369">
                <a:moveTo>
                  <a:pt x="1822170" y="284759"/>
                </a:moveTo>
                <a:lnTo>
                  <a:pt x="1789353" y="206387"/>
                </a:lnTo>
                <a:lnTo>
                  <a:pt x="1774926" y="171932"/>
                </a:lnTo>
                <a:lnTo>
                  <a:pt x="1734413" y="75184"/>
                </a:lnTo>
                <a:lnTo>
                  <a:pt x="1730248" y="65239"/>
                </a:lnTo>
                <a:lnTo>
                  <a:pt x="1730248" y="171932"/>
                </a:lnTo>
                <a:lnTo>
                  <a:pt x="1656207" y="171932"/>
                </a:lnTo>
                <a:lnTo>
                  <a:pt x="1693202" y="75184"/>
                </a:lnTo>
                <a:lnTo>
                  <a:pt x="1730248" y="171932"/>
                </a:lnTo>
                <a:lnTo>
                  <a:pt x="1730248" y="65239"/>
                </a:lnTo>
                <a:lnTo>
                  <a:pt x="1706740" y="9067"/>
                </a:lnTo>
                <a:lnTo>
                  <a:pt x="1679727" y="9067"/>
                </a:lnTo>
                <a:lnTo>
                  <a:pt x="1564284" y="284759"/>
                </a:lnTo>
                <a:lnTo>
                  <a:pt x="1610169" y="284759"/>
                </a:lnTo>
                <a:lnTo>
                  <a:pt x="1641068" y="206387"/>
                </a:lnTo>
                <a:lnTo>
                  <a:pt x="1745361" y="206387"/>
                </a:lnTo>
                <a:lnTo>
                  <a:pt x="1776298" y="284759"/>
                </a:lnTo>
                <a:lnTo>
                  <a:pt x="1822170" y="284759"/>
                </a:lnTo>
                <a:close/>
              </a:path>
              <a:path w="3024504" h="293369">
                <a:moveTo>
                  <a:pt x="2024697" y="210273"/>
                </a:moveTo>
                <a:lnTo>
                  <a:pt x="2010029" y="163461"/>
                </a:lnTo>
                <a:lnTo>
                  <a:pt x="1979485" y="139928"/>
                </a:lnTo>
                <a:lnTo>
                  <a:pt x="1979485" y="203809"/>
                </a:lnTo>
                <a:lnTo>
                  <a:pt x="1973503" y="228625"/>
                </a:lnTo>
                <a:lnTo>
                  <a:pt x="1957336" y="243382"/>
                </a:lnTo>
                <a:lnTo>
                  <a:pt x="1933676" y="250444"/>
                </a:lnTo>
                <a:lnTo>
                  <a:pt x="1905203" y="252120"/>
                </a:lnTo>
                <a:lnTo>
                  <a:pt x="1879752" y="252120"/>
                </a:lnTo>
                <a:lnTo>
                  <a:pt x="1879752" y="158318"/>
                </a:lnTo>
                <a:lnTo>
                  <a:pt x="1906739" y="158318"/>
                </a:lnTo>
                <a:lnTo>
                  <a:pt x="1930336" y="159067"/>
                </a:lnTo>
                <a:lnTo>
                  <a:pt x="1953983" y="164223"/>
                </a:lnTo>
                <a:lnTo>
                  <a:pt x="1972195" y="177812"/>
                </a:lnTo>
                <a:lnTo>
                  <a:pt x="1979485" y="203809"/>
                </a:lnTo>
                <a:lnTo>
                  <a:pt x="1979485" y="139928"/>
                </a:lnTo>
                <a:lnTo>
                  <a:pt x="1969033" y="135115"/>
                </a:lnTo>
                <a:lnTo>
                  <a:pt x="1981669" y="125107"/>
                </a:lnTo>
                <a:lnTo>
                  <a:pt x="1982228" y="124421"/>
                </a:lnTo>
                <a:lnTo>
                  <a:pt x="1991194" y="113449"/>
                </a:lnTo>
                <a:lnTo>
                  <a:pt x="1997240" y="99949"/>
                </a:lnTo>
                <a:lnTo>
                  <a:pt x="1999488" y="84391"/>
                </a:lnTo>
                <a:lnTo>
                  <a:pt x="1992490" y="45859"/>
                </a:lnTo>
                <a:lnTo>
                  <a:pt x="1989556" y="42481"/>
                </a:lnTo>
                <a:lnTo>
                  <a:pt x="1972843" y="23253"/>
                </a:lnTo>
                <a:lnTo>
                  <a:pt x="1956155" y="16827"/>
                </a:lnTo>
                <a:lnTo>
                  <a:pt x="1956155" y="81572"/>
                </a:lnTo>
                <a:lnTo>
                  <a:pt x="1950237" y="106108"/>
                </a:lnTo>
                <a:lnTo>
                  <a:pt x="1934565" y="118630"/>
                </a:lnTo>
                <a:lnTo>
                  <a:pt x="1912162" y="123342"/>
                </a:lnTo>
                <a:lnTo>
                  <a:pt x="1886102" y="124421"/>
                </a:lnTo>
                <a:lnTo>
                  <a:pt x="1879574" y="124421"/>
                </a:lnTo>
                <a:lnTo>
                  <a:pt x="1879574" y="42608"/>
                </a:lnTo>
                <a:lnTo>
                  <a:pt x="1911819" y="42583"/>
                </a:lnTo>
                <a:lnTo>
                  <a:pt x="1933702" y="46228"/>
                </a:lnTo>
                <a:lnTo>
                  <a:pt x="1949907" y="57899"/>
                </a:lnTo>
                <a:lnTo>
                  <a:pt x="1956155" y="81572"/>
                </a:lnTo>
                <a:lnTo>
                  <a:pt x="1956155" y="16827"/>
                </a:lnTo>
                <a:lnTo>
                  <a:pt x="1944624" y="12382"/>
                </a:lnTo>
                <a:lnTo>
                  <a:pt x="1911946" y="9067"/>
                </a:lnTo>
                <a:lnTo>
                  <a:pt x="1834857" y="9067"/>
                </a:lnTo>
                <a:lnTo>
                  <a:pt x="1834857" y="284822"/>
                </a:lnTo>
                <a:lnTo>
                  <a:pt x="1923821" y="284822"/>
                </a:lnTo>
                <a:lnTo>
                  <a:pt x="1963077" y="280911"/>
                </a:lnTo>
                <a:lnTo>
                  <a:pt x="1994306" y="268160"/>
                </a:lnTo>
                <a:lnTo>
                  <a:pt x="2009063" y="252120"/>
                </a:lnTo>
                <a:lnTo>
                  <a:pt x="2015515" y="245122"/>
                </a:lnTo>
                <a:lnTo>
                  <a:pt x="2024697" y="210273"/>
                </a:lnTo>
                <a:close/>
              </a:path>
              <a:path w="3024504" h="293369">
                <a:moveTo>
                  <a:pt x="2233231" y="210273"/>
                </a:moveTo>
                <a:lnTo>
                  <a:pt x="2218575" y="163461"/>
                </a:lnTo>
                <a:lnTo>
                  <a:pt x="2188019" y="139903"/>
                </a:lnTo>
                <a:lnTo>
                  <a:pt x="2188019" y="203809"/>
                </a:lnTo>
                <a:lnTo>
                  <a:pt x="2182037" y="228625"/>
                </a:lnTo>
                <a:lnTo>
                  <a:pt x="2165896" y="243382"/>
                </a:lnTo>
                <a:lnTo>
                  <a:pt x="2142248" y="250444"/>
                </a:lnTo>
                <a:lnTo>
                  <a:pt x="2113775" y="252120"/>
                </a:lnTo>
                <a:lnTo>
                  <a:pt x="2088248" y="252120"/>
                </a:lnTo>
                <a:lnTo>
                  <a:pt x="2088248" y="158318"/>
                </a:lnTo>
                <a:lnTo>
                  <a:pt x="2115235" y="158318"/>
                </a:lnTo>
                <a:lnTo>
                  <a:pt x="2138845" y="159067"/>
                </a:lnTo>
                <a:lnTo>
                  <a:pt x="2162505" y="164223"/>
                </a:lnTo>
                <a:lnTo>
                  <a:pt x="2180729" y="177812"/>
                </a:lnTo>
                <a:lnTo>
                  <a:pt x="2188019" y="203809"/>
                </a:lnTo>
                <a:lnTo>
                  <a:pt x="2188019" y="139903"/>
                </a:lnTo>
                <a:lnTo>
                  <a:pt x="2177605" y="135115"/>
                </a:lnTo>
                <a:lnTo>
                  <a:pt x="2190216" y="125107"/>
                </a:lnTo>
                <a:lnTo>
                  <a:pt x="2190762" y="124421"/>
                </a:lnTo>
                <a:lnTo>
                  <a:pt x="2199716" y="113449"/>
                </a:lnTo>
                <a:lnTo>
                  <a:pt x="2205761" y="99949"/>
                </a:lnTo>
                <a:lnTo>
                  <a:pt x="2208022" y="84391"/>
                </a:lnTo>
                <a:lnTo>
                  <a:pt x="2201024" y="45859"/>
                </a:lnTo>
                <a:lnTo>
                  <a:pt x="2198090" y="42481"/>
                </a:lnTo>
                <a:lnTo>
                  <a:pt x="2181364" y="23253"/>
                </a:lnTo>
                <a:lnTo>
                  <a:pt x="2164715" y="16840"/>
                </a:lnTo>
                <a:lnTo>
                  <a:pt x="2164715" y="81572"/>
                </a:lnTo>
                <a:lnTo>
                  <a:pt x="2158796" y="106108"/>
                </a:lnTo>
                <a:lnTo>
                  <a:pt x="2143087" y="118630"/>
                </a:lnTo>
                <a:lnTo>
                  <a:pt x="2120671" y="123342"/>
                </a:lnTo>
                <a:lnTo>
                  <a:pt x="2094598" y="124421"/>
                </a:lnTo>
                <a:lnTo>
                  <a:pt x="2088108" y="124421"/>
                </a:lnTo>
                <a:lnTo>
                  <a:pt x="2088108" y="42608"/>
                </a:lnTo>
                <a:lnTo>
                  <a:pt x="2120392" y="42583"/>
                </a:lnTo>
                <a:lnTo>
                  <a:pt x="2142274" y="46228"/>
                </a:lnTo>
                <a:lnTo>
                  <a:pt x="2158466" y="57899"/>
                </a:lnTo>
                <a:lnTo>
                  <a:pt x="2164715" y="81572"/>
                </a:lnTo>
                <a:lnTo>
                  <a:pt x="2164715" y="16840"/>
                </a:lnTo>
                <a:lnTo>
                  <a:pt x="2153145" y="12382"/>
                </a:lnTo>
                <a:lnTo>
                  <a:pt x="2120442" y="9067"/>
                </a:lnTo>
                <a:lnTo>
                  <a:pt x="2043353" y="9067"/>
                </a:lnTo>
                <a:lnTo>
                  <a:pt x="2043353" y="284822"/>
                </a:lnTo>
                <a:lnTo>
                  <a:pt x="2132393" y="284822"/>
                </a:lnTo>
                <a:lnTo>
                  <a:pt x="2171623" y="280911"/>
                </a:lnTo>
                <a:lnTo>
                  <a:pt x="2202853" y="268160"/>
                </a:lnTo>
                <a:lnTo>
                  <a:pt x="2217610" y="252120"/>
                </a:lnTo>
                <a:lnTo>
                  <a:pt x="2224062" y="245122"/>
                </a:lnTo>
                <a:lnTo>
                  <a:pt x="2233231" y="210273"/>
                </a:lnTo>
                <a:close/>
              </a:path>
              <a:path w="3024504" h="293369">
                <a:moveTo>
                  <a:pt x="2477884" y="284759"/>
                </a:moveTo>
                <a:lnTo>
                  <a:pt x="2445067" y="206387"/>
                </a:lnTo>
                <a:lnTo>
                  <a:pt x="2430640" y="171932"/>
                </a:lnTo>
                <a:lnTo>
                  <a:pt x="2390127" y="75184"/>
                </a:lnTo>
                <a:lnTo>
                  <a:pt x="2385999" y="65328"/>
                </a:lnTo>
                <a:lnTo>
                  <a:pt x="2385999" y="171932"/>
                </a:lnTo>
                <a:lnTo>
                  <a:pt x="2311920" y="171932"/>
                </a:lnTo>
                <a:lnTo>
                  <a:pt x="2348915" y="75184"/>
                </a:lnTo>
                <a:lnTo>
                  <a:pt x="2385999" y="171932"/>
                </a:lnTo>
                <a:lnTo>
                  <a:pt x="2385999" y="65328"/>
                </a:lnTo>
                <a:lnTo>
                  <a:pt x="2362454" y="9067"/>
                </a:lnTo>
                <a:lnTo>
                  <a:pt x="2335441" y="9067"/>
                </a:lnTo>
                <a:lnTo>
                  <a:pt x="2219998" y="284759"/>
                </a:lnTo>
                <a:lnTo>
                  <a:pt x="2265883" y="284759"/>
                </a:lnTo>
                <a:lnTo>
                  <a:pt x="2296782" y="206387"/>
                </a:lnTo>
                <a:lnTo>
                  <a:pt x="2401100" y="206387"/>
                </a:lnTo>
                <a:lnTo>
                  <a:pt x="2432012" y="284759"/>
                </a:lnTo>
                <a:lnTo>
                  <a:pt x="2477884" y="284759"/>
                </a:lnTo>
                <a:close/>
              </a:path>
              <a:path w="3024504" h="293369">
                <a:moveTo>
                  <a:pt x="2752699" y="8991"/>
                </a:moveTo>
                <a:lnTo>
                  <a:pt x="2712389" y="8991"/>
                </a:lnTo>
                <a:lnTo>
                  <a:pt x="2712351" y="214718"/>
                </a:lnTo>
                <a:lnTo>
                  <a:pt x="2519654" y="8991"/>
                </a:lnTo>
                <a:lnTo>
                  <a:pt x="2492565" y="8991"/>
                </a:lnTo>
                <a:lnTo>
                  <a:pt x="2492565" y="284759"/>
                </a:lnTo>
                <a:lnTo>
                  <a:pt x="2533307" y="284759"/>
                </a:lnTo>
                <a:lnTo>
                  <a:pt x="2533307" y="82753"/>
                </a:lnTo>
                <a:lnTo>
                  <a:pt x="2722384" y="284759"/>
                </a:lnTo>
                <a:lnTo>
                  <a:pt x="2752699" y="284759"/>
                </a:lnTo>
                <a:lnTo>
                  <a:pt x="2752699" y="8991"/>
                </a:lnTo>
                <a:close/>
              </a:path>
              <a:path w="3024504" h="293369">
                <a:moveTo>
                  <a:pt x="3023997" y="284759"/>
                </a:moveTo>
                <a:lnTo>
                  <a:pt x="2991180" y="206387"/>
                </a:lnTo>
                <a:lnTo>
                  <a:pt x="2976753" y="171932"/>
                </a:lnTo>
                <a:lnTo>
                  <a:pt x="2936240" y="75184"/>
                </a:lnTo>
                <a:lnTo>
                  <a:pt x="2932074" y="65239"/>
                </a:lnTo>
                <a:lnTo>
                  <a:pt x="2932074" y="171932"/>
                </a:lnTo>
                <a:lnTo>
                  <a:pt x="2858033" y="171932"/>
                </a:lnTo>
                <a:lnTo>
                  <a:pt x="2895092" y="75184"/>
                </a:lnTo>
                <a:lnTo>
                  <a:pt x="2932074" y="171932"/>
                </a:lnTo>
                <a:lnTo>
                  <a:pt x="2932074" y="65239"/>
                </a:lnTo>
                <a:lnTo>
                  <a:pt x="2908566" y="9067"/>
                </a:lnTo>
                <a:lnTo>
                  <a:pt x="2881553" y="9067"/>
                </a:lnTo>
                <a:lnTo>
                  <a:pt x="2766110" y="284759"/>
                </a:lnTo>
                <a:lnTo>
                  <a:pt x="2811996" y="284759"/>
                </a:lnTo>
                <a:lnTo>
                  <a:pt x="2842895" y="206387"/>
                </a:lnTo>
                <a:lnTo>
                  <a:pt x="2947212" y="206387"/>
                </a:lnTo>
                <a:lnTo>
                  <a:pt x="2978124" y="284759"/>
                </a:lnTo>
                <a:lnTo>
                  <a:pt x="3023997" y="284759"/>
                </a:lnTo>
                <a:close/>
              </a:path>
            </a:pathLst>
          </a:custGeom>
          <a:solidFill>
            <a:srgbClr val="000000"/>
          </a:solidFill>
        </p:spPr>
        <p:txBody>
          <a:bodyPr wrap="square" lIns="0" tIns="0" rIns="0" bIns="0" rtlCol="0"/>
          <a:lstStyle/>
          <a:p>
            <a:endParaRPr/>
          </a:p>
        </p:txBody>
      </p:sp>
      <p:sp>
        <p:nvSpPr>
          <p:cNvPr id="14" name="object 14"/>
          <p:cNvSpPr/>
          <p:nvPr/>
        </p:nvSpPr>
        <p:spPr>
          <a:xfrm>
            <a:off x="3385617" y="1223784"/>
            <a:ext cx="127685" cy="143725"/>
          </a:xfrm>
          <a:prstGeom prst="rect">
            <a:avLst/>
          </a:prstGeom>
          <a:blipFill>
            <a:blip r:embed="rId9" cstate="print"/>
            <a:stretch>
              <a:fillRect/>
            </a:stretch>
          </a:blipFill>
        </p:spPr>
        <p:txBody>
          <a:bodyPr wrap="square" lIns="0" tIns="0" rIns="0" bIns="0" rtlCol="0"/>
          <a:lstStyle/>
          <a:p>
            <a:endParaRPr/>
          </a:p>
        </p:txBody>
      </p:sp>
      <p:grpSp>
        <p:nvGrpSpPr>
          <p:cNvPr id="33" name="グループ化 32">
            <a:extLst>
              <a:ext uri="{FF2B5EF4-FFF2-40B4-BE49-F238E27FC236}">
                <a16:creationId xmlns:a16="http://schemas.microsoft.com/office/drawing/2014/main" id="{AB29E8CF-279C-47D0-B3F8-300A515EB86E}"/>
              </a:ext>
            </a:extLst>
          </p:cNvPr>
          <p:cNvGrpSpPr/>
          <p:nvPr/>
        </p:nvGrpSpPr>
        <p:grpSpPr>
          <a:xfrm>
            <a:off x="2236483" y="2016341"/>
            <a:ext cx="3080448" cy="250507"/>
            <a:chOff x="2236483" y="2016341"/>
            <a:chExt cx="3080448" cy="250507"/>
          </a:xfrm>
        </p:grpSpPr>
        <p:sp>
          <p:nvSpPr>
            <p:cNvPr id="15" name="object 15"/>
            <p:cNvSpPr/>
            <p:nvPr/>
          </p:nvSpPr>
          <p:spPr>
            <a:xfrm>
              <a:off x="2236483" y="2060156"/>
              <a:ext cx="214604" cy="205892"/>
            </a:xfrm>
            <a:prstGeom prst="rect">
              <a:avLst/>
            </a:prstGeom>
            <a:blipFill>
              <a:blip r:embed="rId10" cstate="print"/>
              <a:stretch>
                <a:fillRect/>
              </a:stretch>
            </a:blipFill>
          </p:spPr>
          <p:txBody>
            <a:bodyPr wrap="square" lIns="0" tIns="0" rIns="0" bIns="0" rtlCol="0"/>
            <a:lstStyle/>
            <a:p>
              <a:endParaRPr dirty="0"/>
            </a:p>
          </p:txBody>
        </p:sp>
        <p:sp>
          <p:nvSpPr>
            <p:cNvPr id="16" name="object 16"/>
            <p:cNvSpPr/>
            <p:nvPr/>
          </p:nvSpPr>
          <p:spPr>
            <a:xfrm>
              <a:off x="2487702" y="2071687"/>
              <a:ext cx="426084" cy="188595"/>
            </a:xfrm>
            <a:custGeom>
              <a:avLst/>
              <a:gdLst/>
              <a:ahLst/>
              <a:cxnLst/>
              <a:rect l="l" t="t" r="r" b="b"/>
              <a:pathLst>
                <a:path w="426085" h="188594">
                  <a:moveTo>
                    <a:pt x="27241" y="0"/>
                  </a:moveTo>
                  <a:lnTo>
                    <a:pt x="0" y="0"/>
                  </a:lnTo>
                  <a:lnTo>
                    <a:pt x="0" y="187350"/>
                  </a:lnTo>
                  <a:lnTo>
                    <a:pt x="27241" y="187350"/>
                  </a:lnTo>
                  <a:lnTo>
                    <a:pt x="27241" y="0"/>
                  </a:lnTo>
                  <a:close/>
                </a:path>
                <a:path w="426085" h="188594">
                  <a:moveTo>
                    <a:pt x="160426" y="165112"/>
                  </a:moveTo>
                  <a:lnTo>
                    <a:pt x="98348" y="165112"/>
                  </a:lnTo>
                  <a:lnTo>
                    <a:pt x="98348" y="12"/>
                  </a:lnTo>
                  <a:lnTo>
                    <a:pt x="71107" y="12"/>
                  </a:lnTo>
                  <a:lnTo>
                    <a:pt x="71107" y="165112"/>
                  </a:lnTo>
                  <a:lnTo>
                    <a:pt x="71107" y="187972"/>
                  </a:lnTo>
                  <a:lnTo>
                    <a:pt x="160426" y="187972"/>
                  </a:lnTo>
                  <a:lnTo>
                    <a:pt x="160426" y="165112"/>
                  </a:lnTo>
                  <a:close/>
                </a:path>
                <a:path w="426085" h="188594">
                  <a:moveTo>
                    <a:pt x="287439" y="165112"/>
                  </a:moveTo>
                  <a:lnTo>
                    <a:pt x="225361" y="165112"/>
                  </a:lnTo>
                  <a:lnTo>
                    <a:pt x="225361" y="12"/>
                  </a:lnTo>
                  <a:lnTo>
                    <a:pt x="198120" y="12"/>
                  </a:lnTo>
                  <a:lnTo>
                    <a:pt x="198120" y="165112"/>
                  </a:lnTo>
                  <a:lnTo>
                    <a:pt x="198120" y="187972"/>
                  </a:lnTo>
                  <a:lnTo>
                    <a:pt x="287439" y="187972"/>
                  </a:lnTo>
                  <a:lnTo>
                    <a:pt x="287439" y="165112"/>
                  </a:lnTo>
                  <a:close/>
                </a:path>
                <a:path w="426085" h="188594">
                  <a:moveTo>
                    <a:pt x="425970" y="12"/>
                  </a:moveTo>
                  <a:lnTo>
                    <a:pt x="325120" y="12"/>
                  </a:lnTo>
                  <a:lnTo>
                    <a:pt x="325120" y="22872"/>
                  </a:lnTo>
                  <a:lnTo>
                    <a:pt x="325120" y="73672"/>
                  </a:lnTo>
                  <a:lnTo>
                    <a:pt x="325120" y="97802"/>
                  </a:lnTo>
                  <a:lnTo>
                    <a:pt x="325120" y="163842"/>
                  </a:lnTo>
                  <a:lnTo>
                    <a:pt x="325120" y="187972"/>
                  </a:lnTo>
                  <a:lnTo>
                    <a:pt x="425970" y="187972"/>
                  </a:lnTo>
                  <a:lnTo>
                    <a:pt x="425970" y="163842"/>
                  </a:lnTo>
                  <a:lnTo>
                    <a:pt x="352361" y="163842"/>
                  </a:lnTo>
                  <a:lnTo>
                    <a:pt x="352361" y="97802"/>
                  </a:lnTo>
                  <a:lnTo>
                    <a:pt x="425386" y="97802"/>
                  </a:lnTo>
                  <a:lnTo>
                    <a:pt x="425386" y="73672"/>
                  </a:lnTo>
                  <a:lnTo>
                    <a:pt x="352361" y="73672"/>
                  </a:lnTo>
                  <a:lnTo>
                    <a:pt x="352361" y="22872"/>
                  </a:lnTo>
                  <a:lnTo>
                    <a:pt x="425970" y="22872"/>
                  </a:lnTo>
                  <a:lnTo>
                    <a:pt x="425970" y="12"/>
                  </a:lnTo>
                  <a:close/>
                </a:path>
              </a:pathLst>
            </a:custGeom>
            <a:solidFill>
              <a:srgbClr val="000000"/>
            </a:solidFill>
          </p:spPr>
          <p:txBody>
            <a:bodyPr wrap="square" lIns="0" tIns="0" rIns="0" bIns="0" rtlCol="0"/>
            <a:lstStyle/>
            <a:p>
              <a:endParaRPr/>
            </a:p>
          </p:txBody>
        </p:sp>
        <p:sp>
          <p:nvSpPr>
            <p:cNvPr id="17" name="object 17"/>
            <p:cNvSpPr/>
            <p:nvPr/>
          </p:nvSpPr>
          <p:spPr>
            <a:xfrm>
              <a:off x="2953055" y="2061845"/>
              <a:ext cx="168516" cy="204216"/>
            </a:xfrm>
            <a:prstGeom prst="rect">
              <a:avLst/>
            </a:prstGeom>
            <a:blipFill>
              <a:blip r:embed="rId11" cstate="print"/>
              <a:stretch>
                <a:fillRect/>
              </a:stretch>
            </a:blipFill>
          </p:spPr>
          <p:txBody>
            <a:bodyPr wrap="square" lIns="0" tIns="0" rIns="0" bIns="0" rtlCol="0"/>
            <a:lstStyle/>
            <a:p>
              <a:endParaRPr/>
            </a:p>
          </p:txBody>
        </p:sp>
        <p:sp>
          <p:nvSpPr>
            <p:cNvPr id="18" name="object 18"/>
            <p:cNvSpPr/>
            <p:nvPr/>
          </p:nvSpPr>
          <p:spPr>
            <a:xfrm>
              <a:off x="3165196" y="2061845"/>
              <a:ext cx="168528" cy="204216"/>
            </a:xfrm>
            <a:prstGeom prst="rect">
              <a:avLst/>
            </a:prstGeom>
            <a:blipFill>
              <a:blip r:embed="rId12" cstate="print"/>
              <a:stretch>
                <a:fillRect/>
              </a:stretch>
            </a:blipFill>
          </p:spPr>
          <p:txBody>
            <a:bodyPr wrap="square" lIns="0" tIns="0" rIns="0" bIns="0" rtlCol="0"/>
            <a:lstStyle/>
            <a:p>
              <a:endParaRPr/>
            </a:p>
          </p:txBody>
        </p:sp>
        <p:sp>
          <p:nvSpPr>
            <p:cNvPr id="19" name="object 19"/>
            <p:cNvSpPr/>
            <p:nvPr/>
          </p:nvSpPr>
          <p:spPr>
            <a:xfrm>
              <a:off x="3377349" y="2071687"/>
              <a:ext cx="27305" cy="187960"/>
            </a:xfrm>
            <a:custGeom>
              <a:avLst/>
              <a:gdLst/>
              <a:ahLst/>
              <a:cxnLst/>
              <a:rect l="l" t="t" r="r" b="b"/>
              <a:pathLst>
                <a:path w="27304" h="187960">
                  <a:moveTo>
                    <a:pt x="27241" y="0"/>
                  </a:moveTo>
                  <a:lnTo>
                    <a:pt x="0" y="0"/>
                  </a:lnTo>
                  <a:lnTo>
                    <a:pt x="0" y="187350"/>
                  </a:lnTo>
                  <a:lnTo>
                    <a:pt x="27241" y="187350"/>
                  </a:lnTo>
                  <a:lnTo>
                    <a:pt x="27241" y="0"/>
                  </a:lnTo>
                  <a:close/>
                </a:path>
              </a:pathLst>
            </a:custGeom>
            <a:solidFill>
              <a:srgbClr val="000000"/>
            </a:solidFill>
          </p:spPr>
          <p:txBody>
            <a:bodyPr wrap="square" lIns="0" tIns="0" rIns="0" bIns="0" rtlCol="0"/>
            <a:lstStyle/>
            <a:p>
              <a:endParaRPr/>
            </a:p>
          </p:txBody>
        </p:sp>
        <p:sp>
          <p:nvSpPr>
            <p:cNvPr id="20" name="object 20"/>
            <p:cNvSpPr/>
            <p:nvPr/>
          </p:nvSpPr>
          <p:spPr>
            <a:xfrm>
              <a:off x="3441154" y="2062162"/>
              <a:ext cx="180035" cy="196888"/>
            </a:xfrm>
            <a:prstGeom prst="rect">
              <a:avLst/>
            </a:prstGeom>
            <a:blipFill>
              <a:blip r:embed="rId13" cstate="print"/>
              <a:stretch>
                <a:fillRect/>
              </a:stretch>
            </a:blipFill>
          </p:spPr>
          <p:txBody>
            <a:bodyPr wrap="square" lIns="0" tIns="0" rIns="0" bIns="0" rtlCol="0"/>
            <a:lstStyle/>
            <a:p>
              <a:endParaRPr/>
            </a:p>
          </p:txBody>
        </p:sp>
        <p:sp>
          <p:nvSpPr>
            <p:cNvPr id="21" name="object 21"/>
            <p:cNvSpPr/>
            <p:nvPr/>
          </p:nvSpPr>
          <p:spPr>
            <a:xfrm>
              <a:off x="3658083" y="2071699"/>
              <a:ext cx="89535" cy="187960"/>
            </a:xfrm>
            <a:custGeom>
              <a:avLst/>
              <a:gdLst/>
              <a:ahLst/>
              <a:cxnLst/>
              <a:rect l="l" t="t" r="r" b="b"/>
              <a:pathLst>
                <a:path w="89535" h="187960">
                  <a:moveTo>
                    <a:pt x="89319" y="165100"/>
                  </a:moveTo>
                  <a:lnTo>
                    <a:pt x="27241" y="165100"/>
                  </a:lnTo>
                  <a:lnTo>
                    <a:pt x="27241" y="0"/>
                  </a:lnTo>
                  <a:lnTo>
                    <a:pt x="0" y="0"/>
                  </a:lnTo>
                  <a:lnTo>
                    <a:pt x="0" y="165100"/>
                  </a:lnTo>
                  <a:lnTo>
                    <a:pt x="0" y="187960"/>
                  </a:lnTo>
                  <a:lnTo>
                    <a:pt x="89319" y="187960"/>
                  </a:lnTo>
                  <a:lnTo>
                    <a:pt x="89319" y="165100"/>
                  </a:lnTo>
                  <a:close/>
                </a:path>
              </a:pathLst>
            </a:custGeom>
            <a:solidFill>
              <a:srgbClr val="000000"/>
            </a:solidFill>
          </p:spPr>
          <p:txBody>
            <a:bodyPr wrap="square" lIns="0" tIns="0" rIns="0" bIns="0" rtlCol="0"/>
            <a:lstStyle/>
            <a:p>
              <a:endParaRPr/>
            </a:p>
          </p:txBody>
        </p:sp>
        <p:sp>
          <p:nvSpPr>
            <p:cNvPr id="22" name="object 22"/>
            <p:cNvSpPr/>
            <p:nvPr/>
          </p:nvSpPr>
          <p:spPr>
            <a:xfrm>
              <a:off x="3778618" y="2067763"/>
              <a:ext cx="121640" cy="195491"/>
            </a:xfrm>
            <a:prstGeom prst="rect">
              <a:avLst/>
            </a:prstGeom>
            <a:blipFill>
              <a:blip r:embed="rId14" cstate="print"/>
              <a:stretch>
                <a:fillRect/>
              </a:stretch>
            </a:blipFill>
          </p:spPr>
          <p:txBody>
            <a:bodyPr wrap="square" lIns="0" tIns="0" rIns="0" bIns="0" rtlCol="0"/>
            <a:lstStyle/>
            <a:p>
              <a:endParaRPr/>
            </a:p>
          </p:txBody>
        </p:sp>
        <p:sp>
          <p:nvSpPr>
            <p:cNvPr id="23" name="object 23"/>
            <p:cNvSpPr/>
            <p:nvPr/>
          </p:nvSpPr>
          <p:spPr>
            <a:xfrm>
              <a:off x="3940213" y="2071700"/>
              <a:ext cx="139319" cy="187350"/>
            </a:xfrm>
            <a:prstGeom prst="rect">
              <a:avLst/>
            </a:prstGeom>
            <a:blipFill>
              <a:blip r:embed="rId15" cstate="print"/>
              <a:stretch>
                <a:fillRect/>
              </a:stretch>
            </a:blipFill>
          </p:spPr>
          <p:txBody>
            <a:bodyPr wrap="square" lIns="0" tIns="0" rIns="0" bIns="0" rtlCol="0"/>
            <a:lstStyle/>
            <a:p>
              <a:endParaRPr/>
            </a:p>
          </p:txBody>
        </p:sp>
        <p:sp>
          <p:nvSpPr>
            <p:cNvPr id="24" name="object 24"/>
            <p:cNvSpPr/>
            <p:nvPr/>
          </p:nvSpPr>
          <p:spPr>
            <a:xfrm>
              <a:off x="4116108" y="2071687"/>
              <a:ext cx="27305" cy="187960"/>
            </a:xfrm>
            <a:custGeom>
              <a:avLst/>
              <a:gdLst/>
              <a:ahLst/>
              <a:cxnLst/>
              <a:rect l="l" t="t" r="r" b="b"/>
              <a:pathLst>
                <a:path w="27304" h="187960">
                  <a:moveTo>
                    <a:pt x="27254" y="0"/>
                  </a:moveTo>
                  <a:lnTo>
                    <a:pt x="0" y="0"/>
                  </a:lnTo>
                  <a:lnTo>
                    <a:pt x="0" y="187350"/>
                  </a:lnTo>
                  <a:lnTo>
                    <a:pt x="27254" y="187350"/>
                  </a:lnTo>
                  <a:lnTo>
                    <a:pt x="27254" y="0"/>
                  </a:lnTo>
                  <a:close/>
                </a:path>
              </a:pathLst>
            </a:custGeom>
            <a:solidFill>
              <a:srgbClr val="000000"/>
            </a:solidFill>
          </p:spPr>
          <p:txBody>
            <a:bodyPr wrap="square" lIns="0" tIns="0" rIns="0" bIns="0" rtlCol="0"/>
            <a:lstStyle/>
            <a:p>
              <a:endParaRPr/>
            </a:p>
          </p:txBody>
        </p:sp>
        <p:sp>
          <p:nvSpPr>
            <p:cNvPr id="25" name="object 25"/>
            <p:cNvSpPr/>
            <p:nvPr/>
          </p:nvSpPr>
          <p:spPr>
            <a:xfrm>
              <a:off x="4187203" y="2061857"/>
              <a:ext cx="168528" cy="204216"/>
            </a:xfrm>
            <a:prstGeom prst="rect">
              <a:avLst/>
            </a:prstGeom>
            <a:blipFill>
              <a:blip r:embed="rId16" cstate="print"/>
              <a:stretch>
                <a:fillRect/>
              </a:stretch>
            </a:blipFill>
          </p:spPr>
          <p:txBody>
            <a:bodyPr wrap="square" lIns="0" tIns="0" rIns="0" bIns="0" rtlCol="0"/>
            <a:lstStyle/>
            <a:p>
              <a:endParaRPr/>
            </a:p>
          </p:txBody>
        </p:sp>
        <p:sp>
          <p:nvSpPr>
            <p:cNvPr id="26" name="object 26"/>
            <p:cNvSpPr/>
            <p:nvPr/>
          </p:nvSpPr>
          <p:spPr>
            <a:xfrm>
              <a:off x="4391330" y="2016341"/>
              <a:ext cx="171094" cy="250507"/>
            </a:xfrm>
            <a:prstGeom prst="rect">
              <a:avLst/>
            </a:prstGeom>
            <a:blipFill>
              <a:blip r:embed="rId17" cstate="print"/>
              <a:stretch>
                <a:fillRect/>
              </a:stretch>
            </a:blipFill>
          </p:spPr>
          <p:txBody>
            <a:bodyPr wrap="square" lIns="0" tIns="0" rIns="0" bIns="0" rtlCol="0"/>
            <a:lstStyle/>
            <a:p>
              <a:endParaRPr/>
            </a:p>
          </p:txBody>
        </p:sp>
        <p:sp>
          <p:nvSpPr>
            <p:cNvPr id="27" name="object 27"/>
            <p:cNvSpPr/>
            <p:nvPr/>
          </p:nvSpPr>
          <p:spPr>
            <a:xfrm>
              <a:off x="4590491" y="2071979"/>
              <a:ext cx="726440" cy="187325"/>
            </a:xfrm>
            <a:custGeom>
              <a:avLst/>
              <a:gdLst/>
              <a:ahLst/>
              <a:cxnLst/>
              <a:rect l="l" t="t" r="r" b="b"/>
              <a:pathLst>
                <a:path w="726439" h="187325">
                  <a:moveTo>
                    <a:pt x="36410" y="0"/>
                  </a:moveTo>
                  <a:lnTo>
                    <a:pt x="0" y="0"/>
                  </a:lnTo>
                  <a:lnTo>
                    <a:pt x="0" y="175323"/>
                  </a:lnTo>
                  <a:lnTo>
                    <a:pt x="36410" y="0"/>
                  </a:lnTo>
                  <a:close/>
                </a:path>
                <a:path w="726439" h="187325">
                  <a:moveTo>
                    <a:pt x="101498" y="187058"/>
                  </a:moveTo>
                  <a:lnTo>
                    <a:pt x="47574" y="65430"/>
                  </a:lnTo>
                  <a:lnTo>
                    <a:pt x="24841" y="187058"/>
                  </a:lnTo>
                  <a:lnTo>
                    <a:pt x="101498" y="187058"/>
                  </a:lnTo>
                  <a:close/>
                </a:path>
                <a:path w="726439" h="187325">
                  <a:moveTo>
                    <a:pt x="167030" y="0"/>
                  </a:moveTo>
                  <a:lnTo>
                    <a:pt x="44107" y="0"/>
                  </a:lnTo>
                  <a:lnTo>
                    <a:pt x="105448" y="138480"/>
                  </a:lnTo>
                  <a:lnTo>
                    <a:pt x="167030" y="0"/>
                  </a:lnTo>
                  <a:close/>
                </a:path>
                <a:path w="726439" h="187325">
                  <a:moveTo>
                    <a:pt x="184937" y="187058"/>
                  </a:moveTo>
                  <a:lnTo>
                    <a:pt x="161874" y="65709"/>
                  </a:lnTo>
                  <a:lnTo>
                    <a:pt x="107746" y="187058"/>
                  </a:lnTo>
                  <a:lnTo>
                    <a:pt x="184937" y="187058"/>
                  </a:lnTo>
                  <a:close/>
                </a:path>
                <a:path w="726439" h="187325">
                  <a:moveTo>
                    <a:pt x="248793" y="0"/>
                  </a:moveTo>
                  <a:lnTo>
                    <a:pt x="174650" y="0"/>
                  </a:lnTo>
                  <a:lnTo>
                    <a:pt x="212178" y="187058"/>
                  </a:lnTo>
                  <a:lnTo>
                    <a:pt x="248793" y="187058"/>
                  </a:lnTo>
                  <a:lnTo>
                    <a:pt x="248793" y="0"/>
                  </a:lnTo>
                  <a:close/>
                </a:path>
                <a:path w="726439" h="187325">
                  <a:moveTo>
                    <a:pt x="389026" y="368"/>
                  </a:moveTo>
                  <a:lnTo>
                    <a:pt x="349643" y="368"/>
                  </a:lnTo>
                  <a:lnTo>
                    <a:pt x="349643" y="23228"/>
                  </a:lnTo>
                  <a:lnTo>
                    <a:pt x="276034" y="23228"/>
                  </a:lnTo>
                  <a:lnTo>
                    <a:pt x="276034" y="74028"/>
                  </a:lnTo>
                  <a:lnTo>
                    <a:pt x="349059" y="74028"/>
                  </a:lnTo>
                  <a:lnTo>
                    <a:pt x="349059" y="96888"/>
                  </a:lnTo>
                  <a:lnTo>
                    <a:pt x="276034" y="96888"/>
                  </a:lnTo>
                  <a:lnTo>
                    <a:pt x="276034" y="164198"/>
                  </a:lnTo>
                  <a:lnTo>
                    <a:pt x="349643" y="164198"/>
                  </a:lnTo>
                  <a:lnTo>
                    <a:pt x="349643" y="187058"/>
                  </a:lnTo>
                  <a:lnTo>
                    <a:pt x="389026" y="187058"/>
                  </a:lnTo>
                  <a:lnTo>
                    <a:pt x="389026" y="164198"/>
                  </a:lnTo>
                  <a:lnTo>
                    <a:pt x="389026" y="96888"/>
                  </a:lnTo>
                  <a:lnTo>
                    <a:pt x="389026" y="74028"/>
                  </a:lnTo>
                  <a:lnTo>
                    <a:pt x="389026" y="23228"/>
                  </a:lnTo>
                  <a:lnTo>
                    <a:pt x="389026" y="368"/>
                  </a:lnTo>
                  <a:close/>
                </a:path>
                <a:path w="726439" h="187325">
                  <a:moveTo>
                    <a:pt x="530313" y="0"/>
                  </a:moveTo>
                  <a:lnTo>
                    <a:pt x="399122" y="0"/>
                  </a:lnTo>
                  <a:lnTo>
                    <a:pt x="530313" y="131711"/>
                  </a:lnTo>
                  <a:lnTo>
                    <a:pt x="530313" y="0"/>
                  </a:lnTo>
                  <a:close/>
                </a:path>
                <a:path w="726439" h="187325">
                  <a:moveTo>
                    <a:pt x="550532" y="187058"/>
                  </a:moveTo>
                  <a:lnTo>
                    <a:pt x="416255" y="52247"/>
                  </a:lnTo>
                  <a:lnTo>
                    <a:pt x="416255" y="187058"/>
                  </a:lnTo>
                  <a:lnTo>
                    <a:pt x="550532" y="187058"/>
                  </a:lnTo>
                  <a:close/>
                </a:path>
                <a:path w="726439" h="187325">
                  <a:moveTo>
                    <a:pt x="726046" y="0"/>
                  </a:moveTo>
                  <a:lnTo>
                    <a:pt x="557542" y="0"/>
                  </a:lnTo>
                  <a:lnTo>
                    <a:pt x="557542" y="187058"/>
                  </a:lnTo>
                  <a:lnTo>
                    <a:pt x="726046" y="187058"/>
                  </a:lnTo>
                  <a:lnTo>
                    <a:pt x="726046" y="0"/>
                  </a:lnTo>
                  <a:close/>
                </a:path>
              </a:pathLst>
            </a:custGeom>
            <a:solidFill>
              <a:srgbClr val="000000"/>
            </a:solidFill>
          </p:spPr>
          <p:txBody>
            <a:bodyPr wrap="square" lIns="0" tIns="0" rIns="0" bIns="0" rtlCol="0"/>
            <a:lstStyle/>
            <a:p>
              <a:endParaRPr/>
            </a:p>
          </p:txBody>
        </p:sp>
      </p:grpSp>
      <p:sp>
        <p:nvSpPr>
          <p:cNvPr id="28" name="object 28"/>
          <p:cNvSpPr txBox="1"/>
          <p:nvPr/>
        </p:nvSpPr>
        <p:spPr>
          <a:xfrm>
            <a:off x="1035050" y="4532357"/>
            <a:ext cx="5770715" cy="4624343"/>
          </a:xfrm>
          <a:prstGeom prst="rect">
            <a:avLst/>
          </a:prstGeom>
        </p:spPr>
        <p:txBody>
          <a:bodyPr vert="horz" wrap="square" lIns="0" tIns="22860" rIns="0" bIns="0" rtlCol="0">
            <a:spAutoFit/>
          </a:bodyPr>
          <a:lstStyle/>
          <a:p>
            <a:pPr marL="12700" marR="5080" algn="just">
              <a:lnSpc>
                <a:spcPts val="1400"/>
              </a:lnSpc>
            </a:pPr>
            <a:r>
              <a:rPr lang="ja-JP" altLang="en-US" sz="1200" b="1" spc="-75" dirty="0">
                <a:latin typeface="Meiryo UI" panose="020B0604030504040204" pitchFamily="50" charset="-128"/>
                <a:ea typeface="Meiryo UI" panose="020B0604030504040204" pitchFamily="50" charset="-128"/>
                <a:cs typeface="Arial"/>
              </a:rPr>
              <a:t>簡単にツヤめく</a:t>
            </a:r>
            <a:endParaRPr lang="en-US" altLang="ja-JP" sz="1200" b="1" spc="-75" dirty="0">
              <a:latin typeface="Meiryo UI" panose="020B0604030504040204" pitchFamily="50" charset="-128"/>
              <a:ea typeface="Meiryo UI" panose="020B0604030504040204" pitchFamily="50" charset="-128"/>
              <a:cs typeface="Arial"/>
            </a:endParaRPr>
          </a:p>
          <a:p>
            <a:pPr marL="12700" marR="5080" algn="just">
              <a:lnSpc>
                <a:spcPts val="1400"/>
              </a:lnSpc>
            </a:pPr>
            <a:r>
              <a:rPr lang="ja-JP" altLang="ja-JP" sz="1200" dirty="0">
                <a:latin typeface="Meiryo UI" panose="020B0604030504040204" pitchFamily="50" charset="-128"/>
                <a:ea typeface="Meiryo UI" panose="020B0604030504040204" pitchFamily="50" charset="-128"/>
              </a:rPr>
              <a:t>健康</a:t>
            </a:r>
            <a:r>
              <a:rPr lang="ja-JP" altLang="en-US" sz="1200" dirty="0">
                <a:latin typeface="Meiryo UI" panose="020B0604030504040204" pitchFamily="50" charset="-128"/>
                <a:ea typeface="Meiryo UI" panose="020B0604030504040204" pitchFamily="50" charset="-128"/>
              </a:rPr>
              <a:t>な</a:t>
            </a:r>
            <a:r>
              <a:rPr lang="ja-JP" altLang="ja-JP" sz="1200" dirty="0">
                <a:latin typeface="Meiryo UI" panose="020B0604030504040204" pitchFamily="50" charset="-128"/>
                <a:ea typeface="Meiryo UI" panose="020B0604030504040204" pitchFamily="50" charset="-128"/>
              </a:rPr>
              <a:t>肌を保つ</a:t>
            </a:r>
            <a:r>
              <a:rPr lang="en-US" altLang="ja-JP" sz="1200" dirty="0">
                <a:latin typeface="Meiryo UI" panose="020B0604030504040204" pitchFamily="50" charset="-128"/>
                <a:ea typeface="Meiryo UI" panose="020B0604030504040204" pitchFamily="50" charset="-128"/>
              </a:rPr>
              <a:t>UVA</a:t>
            </a:r>
            <a:r>
              <a:rPr lang="ja-JP" altLang="ja-JP" sz="1200" dirty="0">
                <a:latin typeface="Meiryo UI" panose="020B0604030504040204" pitchFamily="50" charset="-128"/>
                <a:ea typeface="Meiryo UI" panose="020B0604030504040204" pitchFamily="50" charset="-128"/>
              </a:rPr>
              <a:t>フィルターと</a:t>
            </a:r>
            <a:r>
              <a:rPr lang="en-US" altLang="ja-JP" sz="1200" dirty="0">
                <a:latin typeface="Meiryo UI" panose="020B0604030504040204" pitchFamily="50" charset="-128"/>
                <a:ea typeface="Meiryo UI" panose="020B0604030504040204" pitchFamily="50" charset="-128"/>
              </a:rPr>
              <a:t>UVB</a:t>
            </a:r>
            <a:r>
              <a:rPr lang="ja-JP" altLang="ja-JP" sz="1200" dirty="0">
                <a:latin typeface="Meiryo UI" panose="020B0604030504040204" pitchFamily="50" charset="-128"/>
                <a:ea typeface="Meiryo UI" panose="020B0604030504040204" pitchFamily="50" charset="-128"/>
              </a:rPr>
              <a:t>フィルターが合わさり、環境から肌を守ります。</a:t>
            </a:r>
            <a:endParaRPr lang="en-US" altLang="ja-JP" sz="1200" dirty="0">
              <a:latin typeface="Meiryo UI" panose="020B0604030504040204" pitchFamily="50" charset="-128"/>
              <a:ea typeface="Meiryo UI" panose="020B0604030504040204" pitchFamily="50" charset="-128"/>
            </a:endParaRPr>
          </a:p>
          <a:p>
            <a:pPr marL="12700" marR="5080" algn="just">
              <a:lnSpc>
                <a:spcPts val="1400"/>
              </a:lnSpc>
            </a:pPr>
            <a:r>
              <a:rPr lang="ja-JP" altLang="ja-JP" sz="1200" dirty="0">
                <a:latin typeface="Meiryo UI" panose="020B0604030504040204" pitchFamily="50" charset="-128"/>
                <a:ea typeface="Meiryo UI" panose="020B0604030504040204" pitchFamily="50" charset="-128"/>
              </a:rPr>
              <a:t>また、</a:t>
            </a:r>
            <a:r>
              <a:rPr lang="ja-JP" altLang="en-US" sz="1200" dirty="0">
                <a:latin typeface="Meiryo UI" panose="020B0604030504040204" pitchFamily="50" charset="-128"/>
                <a:ea typeface="Meiryo UI" panose="020B0604030504040204" pitchFamily="50" charset="-128"/>
              </a:rPr>
              <a:t>長時間</a:t>
            </a:r>
            <a:r>
              <a:rPr lang="ja-JP" altLang="ja-JP" sz="1200" dirty="0">
                <a:latin typeface="Meiryo UI" panose="020B0604030504040204" pitchFamily="50" charset="-128"/>
                <a:ea typeface="Meiryo UI" panose="020B0604030504040204" pitchFamily="50" charset="-128"/>
              </a:rPr>
              <a:t>保湿し、</a:t>
            </a:r>
            <a:r>
              <a:rPr lang="ja-JP" altLang="ja-JP" sz="1200" dirty="0">
                <a:solidFill>
                  <a:srgbClr val="000000"/>
                </a:solidFill>
                <a:ea typeface="Meiryo UI" panose="020B0604030504040204" pitchFamily="50" charset="-128"/>
                <a:cs typeface="ＭＳ 明朝" panose="02020609040205080304" pitchFamily="17" charset="-128"/>
              </a:rPr>
              <a:t>ノンストップな生活を送るミレニアル世代の肌に寄り添います。</a:t>
            </a:r>
            <a:endParaRPr lang="ja-JP" altLang="ja-JP" sz="1200" dirty="0">
              <a:latin typeface="Meiryo UI" panose="020B0604030504040204" pitchFamily="50" charset="-128"/>
              <a:ea typeface="Meiryo UI" panose="020B0604030504040204" pitchFamily="50" charset="-128"/>
            </a:endParaRPr>
          </a:p>
          <a:p>
            <a:pPr marL="12700">
              <a:lnSpc>
                <a:spcPct val="100000"/>
              </a:lnSpc>
            </a:pPr>
            <a:endParaRPr lang="en-US" altLang="ja-JP" sz="1200" dirty="0">
              <a:latin typeface="Arial"/>
              <a:cs typeface="Arial"/>
            </a:endParaRPr>
          </a:p>
          <a:p>
            <a:r>
              <a:rPr lang="ja-JP" altLang="ja-JP" sz="1200" b="1" dirty="0">
                <a:latin typeface="Meiryo UI" panose="020B0604030504040204" pitchFamily="50" charset="-128"/>
                <a:ea typeface="Meiryo UI" panose="020B0604030504040204" pitchFamily="50" charset="-128"/>
              </a:rPr>
              <a:t>簡単に使える</a:t>
            </a:r>
            <a:endParaRPr lang="ja-JP" altLang="ja-JP" sz="1200" dirty="0">
              <a:latin typeface="Meiryo UI" panose="020B0604030504040204" pitchFamily="50" charset="-128"/>
              <a:ea typeface="Meiryo UI" panose="020B0604030504040204" pitchFamily="50" charset="-128"/>
            </a:endParaRPr>
          </a:p>
          <a:p>
            <a:r>
              <a:rPr lang="ja-JP" altLang="ja-JP" sz="1200" dirty="0">
                <a:latin typeface="Meiryo UI" panose="020B0604030504040204" pitchFamily="50" charset="-128"/>
                <a:ea typeface="Meiryo UI" panose="020B0604030504040204" pitchFamily="50" charset="-128"/>
              </a:rPr>
              <a:t>「</a:t>
            </a:r>
            <a:r>
              <a:rPr lang="ja-JP" altLang="ja-JP" sz="1200" b="1" dirty="0">
                <a:latin typeface="Meiryo UI" panose="020B0604030504040204" pitchFamily="50" charset="-128"/>
                <a:ea typeface="Meiryo UI" panose="020B0604030504040204" pitchFamily="50" charset="-128"/>
              </a:rPr>
              <a:t>ミレニアルスキン オンザグロウティンテッドモイスチャライザー </a:t>
            </a:r>
            <a:r>
              <a:rPr lang="en-US" altLang="ja-JP" sz="1200" b="1" dirty="0">
                <a:latin typeface="Meiryo UI" panose="020B0604030504040204" pitchFamily="50" charset="-128"/>
                <a:ea typeface="Meiryo UI" panose="020B0604030504040204" pitchFamily="50" charset="-128"/>
              </a:rPr>
              <a:t>N</a:t>
            </a:r>
            <a:r>
              <a:rPr lang="ja-JP" altLang="ja-JP" sz="1200" dirty="0">
                <a:latin typeface="Meiryo UI" panose="020B0604030504040204" pitchFamily="50" charset="-128"/>
                <a:ea typeface="Meiryo UI" panose="020B0604030504040204" pitchFamily="50" charset="-128"/>
              </a:rPr>
              <a:t>」を使った素早く簡単な３ステップで肌を完璧に仕上げることができます。 </a:t>
            </a:r>
          </a:p>
          <a:p>
            <a:r>
              <a:rPr lang="ja-JP" altLang="ja-JP" sz="1200" b="1" dirty="0">
                <a:latin typeface="Meiryo UI" panose="020B0604030504040204" pitchFamily="50" charset="-128"/>
                <a:ea typeface="Meiryo UI" panose="020B0604030504040204" pitchFamily="50" charset="-128"/>
              </a:rPr>
              <a:t>ステップ</a:t>
            </a:r>
            <a:r>
              <a:rPr lang="en-US" altLang="ja-JP" sz="1200" b="1" dirty="0">
                <a:latin typeface="Meiryo UI" panose="020B0604030504040204" pitchFamily="50" charset="-128"/>
                <a:ea typeface="Meiryo UI" panose="020B0604030504040204" pitchFamily="50" charset="-128"/>
              </a:rPr>
              <a:t> 1</a:t>
            </a:r>
            <a:r>
              <a:rPr lang="ja-JP" altLang="ja-JP" sz="1200" dirty="0">
                <a:latin typeface="Meiryo UI" panose="020B0604030504040204" pitchFamily="50" charset="-128"/>
                <a:ea typeface="Meiryo UI" panose="020B0604030504040204" pitchFamily="50" charset="-128"/>
              </a:rPr>
              <a:t>：鼻と頬に滑らかに伸ばします。</a:t>
            </a:r>
          </a:p>
          <a:p>
            <a:r>
              <a:rPr lang="ja-JP" altLang="ja-JP" sz="1200" b="1" dirty="0">
                <a:latin typeface="Meiryo UI" panose="020B0604030504040204" pitchFamily="50" charset="-128"/>
                <a:ea typeface="Meiryo UI" panose="020B0604030504040204" pitchFamily="50" charset="-128"/>
              </a:rPr>
              <a:t>ステップ</a:t>
            </a:r>
            <a:r>
              <a:rPr lang="en-US" altLang="ja-JP" sz="1200" b="1" dirty="0">
                <a:latin typeface="Meiryo UI" panose="020B0604030504040204" pitchFamily="50" charset="-128"/>
                <a:ea typeface="Meiryo UI" panose="020B0604030504040204" pitchFamily="50" charset="-128"/>
              </a:rPr>
              <a:t>2</a:t>
            </a:r>
            <a:r>
              <a:rPr lang="ja-JP" altLang="ja-JP" sz="1200" dirty="0">
                <a:latin typeface="Meiryo UI" panose="020B0604030504040204" pitchFamily="50" charset="-128"/>
                <a:ea typeface="Meiryo UI" panose="020B0604030504040204" pitchFamily="50" charset="-128"/>
              </a:rPr>
              <a:t>：額に伸ばします。</a:t>
            </a:r>
          </a:p>
          <a:p>
            <a:r>
              <a:rPr lang="ja-JP" altLang="ja-JP" sz="1200" b="1" dirty="0">
                <a:latin typeface="Meiryo UI" panose="020B0604030504040204" pitchFamily="50" charset="-128"/>
                <a:ea typeface="Meiryo UI" panose="020B0604030504040204" pitchFamily="50" charset="-128"/>
              </a:rPr>
              <a:t>ステップ</a:t>
            </a:r>
            <a:r>
              <a:rPr lang="en-US" altLang="ja-JP" sz="1200" b="1" dirty="0">
                <a:latin typeface="Meiryo UI" panose="020B0604030504040204" pitchFamily="50" charset="-128"/>
                <a:ea typeface="Meiryo UI" panose="020B0604030504040204" pitchFamily="50" charset="-128"/>
              </a:rPr>
              <a:t>3</a:t>
            </a:r>
            <a:r>
              <a:rPr lang="ja-JP" altLang="ja-JP" sz="1200" dirty="0">
                <a:latin typeface="Meiryo UI" panose="020B0604030504040204" pitchFamily="50" charset="-128"/>
                <a:ea typeface="Meiryo UI" panose="020B0604030504040204" pitchFamily="50" charset="-128"/>
              </a:rPr>
              <a:t>：あごから上に向かってすっとなじませます。</a:t>
            </a:r>
          </a:p>
          <a:p>
            <a:pPr marL="12700">
              <a:lnSpc>
                <a:spcPct val="100000"/>
              </a:lnSpc>
            </a:pPr>
            <a:endParaRPr sz="1200" dirty="0">
              <a:latin typeface="Arial"/>
              <a:cs typeface="Arial"/>
            </a:endParaRPr>
          </a:p>
          <a:p>
            <a:r>
              <a:rPr lang="en-US" altLang="ja-JP" sz="1200" b="1" dirty="0">
                <a:latin typeface="Meiryo UI" panose="020B0604030504040204" pitchFamily="50" charset="-128"/>
                <a:ea typeface="Meiryo UI" panose="020B0604030504040204" pitchFamily="50" charset="-128"/>
              </a:rPr>
              <a:t>THE FORMULA</a:t>
            </a:r>
            <a:endParaRPr lang="ja-JP" altLang="ja-JP" sz="1200" dirty="0">
              <a:latin typeface="Meiryo UI" panose="020B0604030504040204" pitchFamily="50" charset="-128"/>
              <a:ea typeface="Meiryo UI" panose="020B0604030504040204" pitchFamily="50" charset="-128"/>
            </a:endParaRPr>
          </a:p>
          <a:p>
            <a:r>
              <a:rPr lang="ja-JP" altLang="ja-JP" sz="1200" dirty="0">
                <a:latin typeface="Meiryo UI" panose="020B0604030504040204" pitchFamily="50" charset="-128"/>
                <a:ea typeface="Meiryo UI" panose="020B0604030504040204" pitchFamily="50" charset="-128"/>
              </a:rPr>
              <a:t>高機能成分を配合した、つけ心地の軽い処方。</a:t>
            </a:r>
            <a:endParaRPr lang="en-US" altLang="ja-JP" sz="1200" dirty="0">
              <a:latin typeface="Meiryo UI" panose="020B0604030504040204" pitchFamily="50" charset="-128"/>
              <a:ea typeface="Meiryo UI" panose="020B0604030504040204" pitchFamily="50" charset="-128"/>
            </a:endParaRPr>
          </a:p>
          <a:p>
            <a:endParaRPr lang="ja-JP" altLang="ja-JP" sz="1200" dirty="0">
              <a:latin typeface="Meiryo UI" panose="020B0604030504040204" pitchFamily="50" charset="-128"/>
              <a:ea typeface="Meiryo UI" panose="020B0604030504040204" pitchFamily="50" charset="-128"/>
            </a:endParaRPr>
          </a:p>
          <a:p>
            <a:r>
              <a:rPr lang="ja-JP" altLang="ja-JP" sz="1200" b="1" dirty="0">
                <a:latin typeface="Meiryo UI" panose="020B0604030504040204" pitchFamily="50" charset="-128"/>
                <a:ea typeface="Meiryo UI" panose="020B0604030504040204" pitchFamily="50" charset="-128"/>
              </a:rPr>
              <a:t>・簡単にぼかせる</a:t>
            </a:r>
            <a:r>
              <a:rPr lang="ja-JP" altLang="en-US" sz="1200" b="1"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光を反射するパウダーが肌を瞬時に明るく健康的に見せ、小じわや毛穴など</a:t>
            </a: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気になる箇所をぼかします。</a:t>
            </a:r>
          </a:p>
          <a:p>
            <a:r>
              <a:rPr lang="ja-JP" altLang="ja-JP" sz="1200" b="1" dirty="0">
                <a:latin typeface="Meiryo UI" panose="020B0604030504040204" pitchFamily="50" charset="-128"/>
                <a:ea typeface="Meiryo UI" panose="020B0604030504040204" pitchFamily="50" charset="-128"/>
              </a:rPr>
              <a:t>・簡単に滑らかに</a:t>
            </a:r>
            <a:r>
              <a:rPr lang="ja-JP" altLang="en-US" sz="1200" b="1"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ポリマー微粒子が細かい皮溝を埋め、光を均一に反射するような滑らかな</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表面を作ります。</a:t>
            </a:r>
          </a:p>
          <a:p>
            <a:r>
              <a:rPr lang="ja-JP" altLang="ja-JP" sz="1200" b="1" dirty="0">
                <a:latin typeface="Meiryo UI" panose="020B0604030504040204" pitchFamily="50" charset="-128"/>
                <a:ea typeface="Meiryo UI" panose="020B0604030504040204" pitchFamily="50" charset="-128"/>
              </a:rPr>
              <a:t>・簡単に保湿</a:t>
            </a:r>
            <a:r>
              <a:rPr lang="ja-JP" altLang="en-US" sz="1200" b="1"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グリコールやグリセリン</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保湿成分</a:t>
            </a:r>
            <a:r>
              <a:rPr lang="ja-JP" altLang="en-US" sz="1200" dirty="0">
                <a:latin typeface="Meiryo UI" panose="020B0604030504040204" pitchFamily="50" charset="-128"/>
                <a:ea typeface="Meiryo UI" panose="020B0604030504040204" pitchFamily="50" charset="-128"/>
              </a:rPr>
              <a:t>として配合。</a:t>
            </a:r>
            <a:r>
              <a:rPr lang="ja-JP" altLang="ja-JP" sz="1200" dirty="0">
                <a:latin typeface="Meiryo UI" panose="020B0604030504040204" pitchFamily="50" charset="-128"/>
                <a:ea typeface="Meiryo UI" panose="020B0604030504040204" pitchFamily="50" charset="-128"/>
              </a:rPr>
              <a:t>水分を引き寄せて保持し、</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長</a:t>
            </a:r>
            <a:r>
              <a:rPr lang="ja-JP" altLang="ja-JP" sz="1200" dirty="0">
                <a:latin typeface="Meiryo UI" panose="020B0604030504040204" pitchFamily="50" charset="-128"/>
                <a:ea typeface="Meiryo UI" panose="020B0604030504040204" pitchFamily="50" charset="-128"/>
              </a:rPr>
              <a:t>時間保湿します。</a:t>
            </a:r>
          </a:p>
          <a:p>
            <a:r>
              <a:rPr lang="ja-JP" altLang="ja-JP" sz="1200" b="1" dirty="0">
                <a:latin typeface="Meiryo UI" panose="020B0604030504040204" pitchFamily="50" charset="-128"/>
                <a:ea typeface="Meiryo UI" panose="020B0604030504040204" pitchFamily="50" charset="-128"/>
              </a:rPr>
              <a:t>・簡単に保護</a:t>
            </a:r>
            <a:r>
              <a:rPr lang="ja-JP" altLang="en-US" sz="1200" b="1"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UV</a:t>
            </a:r>
            <a:r>
              <a:rPr lang="ja-JP" altLang="ja-JP" sz="1200" dirty="0">
                <a:latin typeface="Meiryo UI" panose="020B0604030504040204" pitchFamily="50" charset="-128"/>
                <a:ea typeface="Meiryo UI" panose="020B0604030504040204" pitchFamily="50" charset="-128"/>
              </a:rPr>
              <a:t>フィルターはブロードスペクトラムプロテクションで</a:t>
            </a:r>
            <a:r>
              <a:rPr lang="en-US" altLang="ja-JP" sz="1200" dirty="0">
                <a:latin typeface="Meiryo UI" panose="020B0604030504040204" pitchFamily="50" charset="-128"/>
                <a:ea typeface="Meiryo UI" panose="020B0604030504040204" pitchFamily="50" charset="-128"/>
              </a:rPr>
              <a:t>UVA</a:t>
            </a:r>
            <a:r>
              <a:rPr lang="ja-JP" altLang="ja-JP"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UVB</a:t>
            </a:r>
            <a:r>
              <a:rPr lang="ja-JP" altLang="ja-JP" sz="1200" dirty="0">
                <a:latin typeface="Meiryo UI" panose="020B0604030504040204" pitchFamily="50" charset="-128"/>
                <a:ea typeface="Meiryo UI" panose="020B0604030504040204" pitchFamily="50" charset="-128"/>
              </a:rPr>
              <a:t>からで肌を</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保護します（</a:t>
            </a:r>
            <a:r>
              <a:rPr lang="en-US" altLang="ja-JP" sz="1200" dirty="0">
                <a:latin typeface="Meiryo UI" panose="020B0604030504040204" pitchFamily="50" charset="-128"/>
                <a:ea typeface="Meiryo UI" panose="020B0604030504040204" pitchFamily="50" charset="-128"/>
              </a:rPr>
              <a:t>SPF30 PA+++</a:t>
            </a:r>
            <a:r>
              <a:rPr lang="ja-JP" altLang="ja-JP" sz="1200" dirty="0">
                <a:latin typeface="Meiryo UI" panose="020B0604030504040204" pitchFamily="50" charset="-128"/>
                <a:ea typeface="Meiryo UI" panose="020B0604030504040204" pitchFamily="50" charset="-128"/>
              </a:rPr>
              <a:t>）。紫外線を吸収し、ミネラルフィルターは紫外線を</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散乱させます。</a:t>
            </a:r>
          </a:p>
          <a:p>
            <a:pPr>
              <a:spcBef>
                <a:spcPts val="35"/>
              </a:spcBef>
            </a:pPr>
            <a:r>
              <a:rPr lang="ja-JP" altLang="ja-JP" sz="1200" b="1" dirty="0">
                <a:latin typeface="Meiryo UI" panose="020B0604030504040204" pitchFamily="50" charset="-128"/>
                <a:ea typeface="Meiryo UI" panose="020B0604030504040204" pitchFamily="50" charset="-128"/>
              </a:rPr>
              <a:t>・簡単になじむ</a:t>
            </a:r>
            <a:r>
              <a:rPr lang="ja-JP" altLang="en-US" sz="1200" b="1"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最先端のポリマー配合により肌表面に均一な層を形成され、</a:t>
            </a:r>
            <a:endParaRPr lang="en-US" altLang="ja-JP" sz="1200" dirty="0">
              <a:latin typeface="Meiryo UI" panose="020B0604030504040204" pitchFamily="50" charset="-128"/>
              <a:ea typeface="Meiryo UI" panose="020B0604030504040204" pitchFamily="50" charset="-128"/>
            </a:endParaRPr>
          </a:p>
          <a:p>
            <a:pPr algn="just">
              <a:spcAft>
                <a:spcPts val="0"/>
              </a:spcAft>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1</a:t>
            </a:r>
            <a:r>
              <a:rPr lang="ja-JP" altLang="ja-JP" sz="1200" dirty="0">
                <a:latin typeface="Meiryo UI" panose="020B0604030504040204" pitchFamily="50" charset="-128"/>
                <a:ea typeface="Meiryo UI" panose="020B0604030504040204" pitchFamily="50" charset="-128"/>
              </a:rPr>
              <a:t>日中</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美しい仕上がりを保ちます</a:t>
            </a:r>
            <a:r>
              <a:rPr lang="ja-JP" altLang="ja-JP" sz="1200" dirty="0">
                <a:latin typeface="Meiryo UI" panose="020B0604030504040204" pitchFamily="50" charset="-128"/>
                <a:ea typeface="Meiryo UI" panose="020B0604030504040204" pitchFamily="50" charset="-128"/>
              </a:rPr>
              <a:t>。</a:t>
            </a:r>
          </a:p>
        </p:txBody>
      </p:sp>
      <p:sp>
        <p:nvSpPr>
          <p:cNvPr id="29" name="正方形/長方形 28">
            <a:extLst>
              <a:ext uri="{FF2B5EF4-FFF2-40B4-BE49-F238E27FC236}">
                <a16:creationId xmlns:a16="http://schemas.microsoft.com/office/drawing/2014/main" id="{093A13D6-5DA9-4B26-81DE-E6924C078A3D}"/>
              </a:ext>
            </a:extLst>
          </p:cNvPr>
          <p:cNvSpPr/>
          <p:nvPr/>
        </p:nvSpPr>
        <p:spPr>
          <a:xfrm>
            <a:off x="1873250" y="2298700"/>
            <a:ext cx="3778250" cy="307777"/>
          </a:xfrm>
          <a:prstGeom prst="rect">
            <a:avLst/>
          </a:prstGeom>
        </p:spPr>
        <p:txBody>
          <a:bodyPr>
            <a:spAutoFit/>
          </a:bodyPr>
          <a:lstStyle/>
          <a:p>
            <a:pPr algn="ctr">
              <a:spcAft>
                <a:spcPts val="0"/>
              </a:spcAft>
            </a:pPr>
            <a:r>
              <a:rPr lang="ja-JP" altLang="ja-JP" sz="14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男性用としても使用できるミレニアルスキン</a:t>
            </a:r>
            <a:endParaRPr lang="ja-JP" altLang="ja-JP" sz="1400" dirty="0">
              <a:solidFill>
                <a:srgbClr val="000000"/>
              </a:solidFill>
              <a:effectLst/>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p:txBody>
      </p:sp>
      <p:sp>
        <p:nvSpPr>
          <p:cNvPr id="30" name="object 28">
            <a:extLst>
              <a:ext uri="{FF2B5EF4-FFF2-40B4-BE49-F238E27FC236}">
                <a16:creationId xmlns:a16="http://schemas.microsoft.com/office/drawing/2014/main" id="{4F5421AC-18D8-4B8B-8896-1A27190A9102}"/>
              </a:ext>
            </a:extLst>
          </p:cNvPr>
          <p:cNvSpPr txBox="1"/>
          <p:nvPr/>
        </p:nvSpPr>
        <p:spPr>
          <a:xfrm>
            <a:off x="1111250" y="2735273"/>
            <a:ext cx="5602696" cy="1125949"/>
          </a:xfrm>
          <a:prstGeom prst="rect">
            <a:avLst/>
          </a:prstGeom>
        </p:spPr>
        <p:txBody>
          <a:bodyPr vert="horz" wrap="square" lIns="0" tIns="22860" rIns="0" bIns="0" rtlCol="0">
            <a:spAutoFit/>
          </a:bodyPr>
          <a:lstStyle/>
          <a:p>
            <a:pPr marL="12700" marR="5080" algn="just">
              <a:lnSpc>
                <a:spcPts val="1400"/>
              </a:lnSpc>
              <a:spcBef>
                <a:spcPts val="180"/>
              </a:spcBef>
            </a:pPr>
            <a:r>
              <a:rPr lang="ja-JP" altLang="en-US" sz="1200" dirty="0">
                <a:latin typeface="Meiryo UI" panose="020B0604030504040204" pitchFamily="50" charset="-128"/>
                <a:ea typeface="Meiryo UI" panose="020B0604030504040204" pitchFamily="50" charset="-128"/>
                <a:cs typeface="Arial"/>
              </a:rPr>
              <a:t>ミレニアル世代のノンストップなライフスタイルに合うようにつくられた「ミレニアルスキン」シリーズは肌を健康的に、そして肌トーンを均一に整えます。</a:t>
            </a:r>
          </a:p>
          <a:p>
            <a:pPr marL="12700" marR="5080" algn="just">
              <a:lnSpc>
                <a:spcPts val="1400"/>
              </a:lnSpc>
              <a:spcBef>
                <a:spcPts val="180"/>
              </a:spcBef>
            </a:pPr>
            <a:r>
              <a:rPr lang="ja-JP" altLang="en-US" sz="1200" dirty="0">
                <a:latin typeface="Meiryo UI" panose="020B0604030504040204" pitchFamily="50" charset="-128"/>
                <a:ea typeface="Meiryo UI" panose="020B0604030504040204" pitchFamily="50" charset="-128"/>
                <a:cs typeface="Arial"/>
              </a:rPr>
              <a:t>素早く簡単なルーティンとして「</a:t>
            </a:r>
            <a:r>
              <a:rPr lang="ja-JP" altLang="en-US" sz="1200" b="1" dirty="0">
                <a:latin typeface="Meiryo UI" panose="020B0604030504040204" pitchFamily="50" charset="-128"/>
                <a:ea typeface="Meiryo UI" panose="020B0604030504040204" pitchFamily="50" charset="-128"/>
                <a:cs typeface="Arial"/>
              </a:rPr>
              <a:t>ミレニアルスキン オンザグロウティンテッドモイスチャライザー </a:t>
            </a:r>
            <a:r>
              <a:rPr lang="en-US" altLang="ja-JP" sz="1200" b="1" dirty="0">
                <a:latin typeface="Meiryo UI" panose="020B0604030504040204" pitchFamily="50" charset="-128"/>
                <a:ea typeface="Meiryo UI" panose="020B0604030504040204" pitchFamily="50" charset="-128"/>
                <a:cs typeface="Arial"/>
              </a:rPr>
              <a:t>N</a:t>
            </a:r>
            <a:r>
              <a:rPr lang="ja-JP" altLang="en-US" sz="1200" dirty="0">
                <a:latin typeface="Meiryo UI" panose="020B0604030504040204" pitchFamily="50" charset="-128"/>
                <a:ea typeface="Meiryo UI" panose="020B0604030504040204" pitchFamily="50" charset="-128"/>
                <a:cs typeface="Arial"/>
              </a:rPr>
              <a:t>」と「</a:t>
            </a:r>
            <a:r>
              <a:rPr lang="ja-JP" altLang="en-US" sz="1200" b="1" dirty="0">
                <a:latin typeface="Meiryo UI" panose="020B0604030504040204" pitchFamily="50" charset="-128"/>
                <a:ea typeface="Meiryo UI" panose="020B0604030504040204" pitchFamily="50" charset="-128"/>
                <a:cs typeface="Arial"/>
              </a:rPr>
              <a:t>ミレニアルスキン オンザグロウロングウェアコンシーラー</a:t>
            </a:r>
            <a:r>
              <a:rPr lang="ja-JP" altLang="en-US" sz="1200" dirty="0">
                <a:latin typeface="Meiryo UI" panose="020B0604030504040204" pitchFamily="50" charset="-128"/>
                <a:ea typeface="Meiryo UI" panose="020B0604030504040204" pitchFamily="50" charset="-128"/>
                <a:cs typeface="Arial"/>
              </a:rPr>
              <a:t>」を併用すると、自然なツヤが増し、気になる箇所や疲れ気味に見える原因が目立ちにくくなります。凄く自然なのにみずみずしく肌に仕上がります。</a:t>
            </a:r>
          </a:p>
        </p:txBody>
      </p:sp>
      <p:sp>
        <p:nvSpPr>
          <p:cNvPr id="31" name="object 28">
            <a:extLst>
              <a:ext uri="{FF2B5EF4-FFF2-40B4-BE49-F238E27FC236}">
                <a16:creationId xmlns:a16="http://schemas.microsoft.com/office/drawing/2014/main" id="{F353F9B4-BC52-41A7-889E-07DAA4FC91C4}"/>
              </a:ext>
            </a:extLst>
          </p:cNvPr>
          <p:cNvSpPr txBox="1"/>
          <p:nvPr/>
        </p:nvSpPr>
        <p:spPr>
          <a:xfrm>
            <a:off x="1111250" y="3978330"/>
            <a:ext cx="6151715" cy="453970"/>
          </a:xfrm>
          <a:prstGeom prst="rect">
            <a:avLst/>
          </a:prstGeom>
        </p:spPr>
        <p:txBody>
          <a:bodyPr vert="horz" wrap="square" lIns="0" tIns="22860" rIns="0" bIns="0" rtlCol="0">
            <a:spAutoFit/>
          </a:bodyPr>
          <a:lstStyle/>
          <a:p>
            <a:pPr marL="123189"/>
            <a:r>
              <a:rPr lang="ja-JP" altLang="ja-JP" sz="1400" b="1" spc="-105" dirty="0">
                <a:solidFill>
                  <a:srgbClr val="EAB77D"/>
                </a:solidFill>
                <a:latin typeface="Meiryo UI" panose="020B0604030504040204" pitchFamily="50" charset="-128"/>
                <a:ea typeface="Meiryo UI" panose="020B0604030504040204" pitchFamily="50" charset="-128"/>
                <a:cs typeface="Times New Roman" panose="02020603050405020304" pitchFamily="18" charset="0"/>
              </a:rPr>
              <a:t>ミレニアルスキン オンザグロウティンテッドモイスチャライザー </a:t>
            </a:r>
            <a:r>
              <a:rPr lang="en-US" altLang="ja-JP" sz="1400" b="1" spc="-105" dirty="0">
                <a:solidFill>
                  <a:srgbClr val="EAB77D"/>
                </a:solidFill>
                <a:latin typeface="Meiryo UI" panose="020B0604030504040204" pitchFamily="50" charset="-128"/>
                <a:ea typeface="Meiryo UI" panose="020B0604030504040204" pitchFamily="50" charset="-128"/>
                <a:cs typeface="Times New Roman" panose="02020603050405020304" pitchFamily="18" charset="0"/>
              </a:rPr>
              <a:t>N &lt;</a:t>
            </a:r>
            <a:r>
              <a:rPr lang="ja-JP" altLang="en-US" sz="1400" b="1" spc="-105" dirty="0">
                <a:solidFill>
                  <a:srgbClr val="EAB77D"/>
                </a:solidFill>
                <a:latin typeface="Meiryo UI" panose="020B0604030504040204" pitchFamily="50" charset="-128"/>
                <a:ea typeface="Meiryo UI" panose="020B0604030504040204" pitchFamily="50" charset="-128"/>
                <a:cs typeface="Times New Roman" panose="02020603050405020304" pitchFamily="18" charset="0"/>
              </a:rPr>
              <a:t>ファンデーション</a:t>
            </a:r>
            <a:r>
              <a:rPr lang="en-US" altLang="ja-JP" sz="1400" b="1" spc="-105" dirty="0">
                <a:solidFill>
                  <a:srgbClr val="EAB77D"/>
                </a:solidFill>
                <a:latin typeface="Meiryo UI" panose="020B0604030504040204" pitchFamily="50" charset="-128"/>
                <a:ea typeface="Meiryo UI" panose="020B0604030504040204" pitchFamily="50" charset="-128"/>
                <a:cs typeface="Times New Roman" panose="02020603050405020304" pitchFamily="18" charset="0"/>
              </a:rPr>
              <a:t>&gt;</a:t>
            </a:r>
            <a:r>
              <a:rPr lang="ja-JP" altLang="ja-JP" sz="1400" b="1" spc="-105" dirty="0">
                <a:solidFill>
                  <a:srgbClr val="EAB77D"/>
                </a:solidFill>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400" b="1" spc="-105" dirty="0">
              <a:solidFill>
                <a:srgbClr val="EAB77D"/>
              </a:solidFill>
              <a:latin typeface="Meiryo UI" panose="020B0604030504040204" pitchFamily="50" charset="-128"/>
              <a:ea typeface="Meiryo UI" panose="020B0604030504040204" pitchFamily="50" charset="-128"/>
              <a:cs typeface="Times New Roman" panose="02020603050405020304" pitchFamily="18" charset="0"/>
            </a:endParaRPr>
          </a:p>
          <a:p>
            <a:pPr marL="123189"/>
            <a:r>
              <a:rPr lang="en-US" altLang="ja-JP" sz="1400" b="1" spc="-105" dirty="0">
                <a:solidFill>
                  <a:srgbClr val="EAB77D"/>
                </a:solidFill>
                <a:latin typeface="Meiryo UI" panose="020B0604030504040204" pitchFamily="50" charset="-128"/>
                <a:ea typeface="Meiryo UI" panose="020B0604030504040204" pitchFamily="50" charset="-128"/>
                <a:cs typeface="Times New Roman" panose="02020603050405020304" pitchFamily="18" charset="0"/>
              </a:rPr>
              <a:t>SPF30</a:t>
            </a:r>
            <a:r>
              <a:rPr lang="ja-JP" altLang="ja-JP" sz="1400" b="1" spc="-105" dirty="0">
                <a:solidFill>
                  <a:srgbClr val="EAB77D"/>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400" b="1" spc="-105" dirty="0">
                <a:solidFill>
                  <a:srgbClr val="EAB77D"/>
                </a:solidFill>
                <a:latin typeface="Meiryo UI" panose="020B0604030504040204" pitchFamily="50" charset="-128"/>
                <a:ea typeface="Meiryo UI" panose="020B0604030504040204" pitchFamily="50" charset="-128"/>
                <a:cs typeface="Times New Roman" panose="02020603050405020304" pitchFamily="18" charset="0"/>
              </a:rPr>
              <a:t>PA+++</a:t>
            </a:r>
            <a:endParaRPr lang="ja-JP" altLang="ja-JP" sz="1400" b="1" spc="-105" dirty="0">
              <a:solidFill>
                <a:srgbClr val="EAB77D"/>
              </a:solidFill>
              <a:latin typeface="Meiryo UI" panose="020B0604030504040204" pitchFamily="50" charset="-128"/>
              <a:ea typeface="Meiryo UI" panose="020B0604030504040204" pitchFamily="50" charset="-128"/>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7063740" cy="10692130"/>
          </a:xfrm>
          <a:custGeom>
            <a:avLst/>
            <a:gdLst/>
            <a:ahLst/>
            <a:cxnLst/>
            <a:rect l="l" t="t" r="r" b="b"/>
            <a:pathLst>
              <a:path w="7063740" h="10692130">
                <a:moveTo>
                  <a:pt x="533361" y="679450"/>
                </a:moveTo>
                <a:lnTo>
                  <a:pt x="76136" y="679450"/>
                </a:lnTo>
                <a:lnTo>
                  <a:pt x="76136" y="1134872"/>
                </a:lnTo>
                <a:lnTo>
                  <a:pt x="533361" y="679450"/>
                </a:lnTo>
                <a:close/>
              </a:path>
              <a:path w="7063740" h="10692130">
                <a:moveTo>
                  <a:pt x="556831" y="2154326"/>
                </a:moveTo>
                <a:lnTo>
                  <a:pt x="76136" y="1940560"/>
                </a:lnTo>
                <a:lnTo>
                  <a:pt x="76136" y="2367280"/>
                </a:lnTo>
                <a:lnTo>
                  <a:pt x="556831" y="2154326"/>
                </a:lnTo>
                <a:close/>
              </a:path>
              <a:path w="7063740" h="10692130">
                <a:moveTo>
                  <a:pt x="684733" y="2520365"/>
                </a:moveTo>
                <a:lnTo>
                  <a:pt x="76136" y="2393975"/>
                </a:lnTo>
                <a:lnTo>
                  <a:pt x="76136" y="2520365"/>
                </a:lnTo>
                <a:lnTo>
                  <a:pt x="684733" y="2520365"/>
                </a:lnTo>
                <a:close/>
              </a:path>
              <a:path w="7063740" h="10692130">
                <a:moveTo>
                  <a:pt x="725462" y="9725330"/>
                </a:moveTo>
                <a:lnTo>
                  <a:pt x="75120" y="9725330"/>
                </a:lnTo>
                <a:lnTo>
                  <a:pt x="75120" y="9819907"/>
                </a:lnTo>
                <a:lnTo>
                  <a:pt x="725462" y="9819907"/>
                </a:lnTo>
                <a:lnTo>
                  <a:pt x="725462" y="9725330"/>
                </a:lnTo>
                <a:close/>
              </a:path>
              <a:path w="7063740" h="10692130">
                <a:moveTo>
                  <a:pt x="725462" y="6637058"/>
                </a:moveTo>
                <a:lnTo>
                  <a:pt x="75120" y="6637058"/>
                </a:lnTo>
                <a:lnTo>
                  <a:pt x="75120" y="6731635"/>
                </a:lnTo>
                <a:lnTo>
                  <a:pt x="725462" y="6731635"/>
                </a:lnTo>
                <a:lnTo>
                  <a:pt x="725462" y="6637058"/>
                </a:lnTo>
                <a:close/>
              </a:path>
              <a:path w="7063740" h="10692130">
                <a:moveTo>
                  <a:pt x="725462" y="4072547"/>
                </a:moveTo>
                <a:lnTo>
                  <a:pt x="75120" y="4072547"/>
                </a:lnTo>
                <a:lnTo>
                  <a:pt x="75120" y="4167136"/>
                </a:lnTo>
                <a:lnTo>
                  <a:pt x="725462" y="4167136"/>
                </a:lnTo>
                <a:lnTo>
                  <a:pt x="725462" y="4072547"/>
                </a:lnTo>
                <a:close/>
              </a:path>
              <a:path w="7063740" h="10692130">
                <a:moveTo>
                  <a:pt x="725474" y="1878393"/>
                </a:moveTo>
                <a:lnTo>
                  <a:pt x="304228" y="1958454"/>
                </a:lnTo>
                <a:lnTo>
                  <a:pt x="725474" y="2146376"/>
                </a:lnTo>
                <a:lnTo>
                  <a:pt x="725474" y="1878393"/>
                </a:lnTo>
                <a:close/>
              </a:path>
              <a:path w="7063740" h="10692130">
                <a:moveTo>
                  <a:pt x="725487" y="9263189"/>
                </a:moveTo>
                <a:lnTo>
                  <a:pt x="646544" y="9263189"/>
                </a:lnTo>
                <a:lnTo>
                  <a:pt x="646544" y="9479089"/>
                </a:lnTo>
                <a:lnTo>
                  <a:pt x="75145" y="9479089"/>
                </a:lnTo>
                <a:lnTo>
                  <a:pt x="75145" y="9573069"/>
                </a:lnTo>
                <a:lnTo>
                  <a:pt x="725487" y="9573069"/>
                </a:lnTo>
                <a:lnTo>
                  <a:pt x="725487" y="9479089"/>
                </a:lnTo>
                <a:lnTo>
                  <a:pt x="725487" y="9263189"/>
                </a:lnTo>
                <a:close/>
              </a:path>
              <a:path w="7063740" h="10692130">
                <a:moveTo>
                  <a:pt x="725487" y="8822284"/>
                </a:moveTo>
                <a:lnTo>
                  <a:pt x="646544" y="8822284"/>
                </a:lnTo>
                <a:lnTo>
                  <a:pt x="646544" y="9038184"/>
                </a:lnTo>
                <a:lnTo>
                  <a:pt x="75145" y="9038184"/>
                </a:lnTo>
                <a:lnTo>
                  <a:pt x="75145" y="9132164"/>
                </a:lnTo>
                <a:lnTo>
                  <a:pt x="725487" y="9132164"/>
                </a:lnTo>
                <a:lnTo>
                  <a:pt x="725487" y="9038184"/>
                </a:lnTo>
                <a:lnTo>
                  <a:pt x="725487" y="8822284"/>
                </a:lnTo>
                <a:close/>
              </a:path>
              <a:path w="7063740" h="10692130">
                <a:moveTo>
                  <a:pt x="725487" y="8340776"/>
                </a:moveTo>
                <a:lnTo>
                  <a:pt x="644601" y="8340776"/>
                </a:lnTo>
                <a:lnTo>
                  <a:pt x="644601" y="8597316"/>
                </a:lnTo>
                <a:lnTo>
                  <a:pt x="414451" y="8597316"/>
                </a:lnTo>
                <a:lnTo>
                  <a:pt x="414451" y="8343316"/>
                </a:lnTo>
                <a:lnTo>
                  <a:pt x="332524" y="8343316"/>
                </a:lnTo>
                <a:lnTo>
                  <a:pt x="332524" y="8597316"/>
                </a:lnTo>
                <a:lnTo>
                  <a:pt x="156095" y="8597316"/>
                </a:lnTo>
                <a:lnTo>
                  <a:pt x="156095" y="8340776"/>
                </a:lnTo>
                <a:lnTo>
                  <a:pt x="75145" y="8340776"/>
                </a:lnTo>
                <a:lnTo>
                  <a:pt x="75145" y="8597316"/>
                </a:lnTo>
                <a:lnTo>
                  <a:pt x="75145" y="8691296"/>
                </a:lnTo>
                <a:lnTo>
                  <a:pt x="725487" y="8691296"/>
                </a:lnTo>
                <a:lnTo>
                  <a:pt x="725487" y="8597316"/>
                </a:lnTo>
                <a:lnTo>
                  <a:pt x="725487" y="8340776"/>
                </a:lnTo>
                <a:close/>
              </a:path>
              <a:path w="7063740" h="10692130">
                <a:moveTo>
                  <a:pt x="725487" y="5447233"/>
                </a:moveTo>
                <a:lnTo>
                  <a:pt x="646544" y="5447233"/>
                </a:lnTo>
                <a:lnTo>
                  <a:pt x="646544" y="5663133"/>
                </a:lnTo>
                <a:lnTo>
                  <a:pt x="75145" y="5663133"/>
                </a:lnTo>
                <a:lnTo>
                  <a:pt x="75145" y="5757113"/>
                </a:lnTo>
                <a:lnTo>
                  <a:pt x="725487" y="5757113"/>
                </a:lnTo>
                <a:lnTo>
                  <a:pt x="725487" y="5663133"/>
                </a:lnTo>
                <a:lnTo>
                  <a:pt x="725487" y="5447233"/>
                </a:lnTo>
                <a:close/>
              </a:path>
              <a:path w="7063740" h="10692130">
                <a:moveTo>
                  <a:pt x="725487" y="4294098"/>
                </a:moveTo>
                <a:lnTo>
                  <a:pt x="378396" y="4615904"/>
                </a:lnTo>
                <a:lnTo>
                  <a:pt x="75145" y="4321403"/>
                </a:lnTo>
                <a:lnTo>
                  <a:pt x="75145" y="4438434"/>
                </a:lnTo>
                <a:lnTo>
                  <a:pt x="334556" y="4683163"/>
                </a:lnTo>
                <a:lnTo>
                  <a:pt x="75145" y="4683163"/>
                </a:lnTo>
                <a:lnTo>
                  <a:pt x="75145" y="4777740"/>
                </a:lnTo>
                <a:lnTo>
                  <a:pt x="725487" y="4777740"/>
                </a:lnTo>
                <a:lnTo>
                  <a:pt x="725487" y="4683163"/>
                </a:lnTo>
                <a:lnTo>
                  <a:pt x="433984" y="4683163"/>
                </a:lnTo>
                <a:lnTo>
                  <a:pt x="725487" y="4417923"/>
                </a:lnTo>
                <a:lnTo>
                  <a:pt x="725487" y="4294098"/>
                </a:lnTo>
                <a:close/>
              </a:path>
              <a:path w="7063740" h="10692130">
                <a:moveTo>
                  <a:pt x="725487" y="2168055"/>
                </a:moveTo>
                <a:lnTo>
                  <a:pt x="303263" y="2355227"/>
                </a:lnTo>
                <a:lnTo>
                  <a:pt x="725487" y="2434171"/>
                </a:lnTo>
                <a:lnTo>
                  <a:pt x="725487" y="2168055"/>
                </a:lnTo>
                <a:close/>
              </a:path>
              <a:path w="7063740" h="10692130">
                <a:moveTo>
                  <a:pt x="725487" y="1169898"/>
                </a:moveTo>
                <a:lnTo>
                  <a:pt x="76123" y="1169898"/>
                </a:lnTo>
                <a:lnTo>
                  <a:pt x="76123" y="1307058"/>
                </a:lnTo>
                <a:lnTo>
                  <a:pt x="156095" y="1307058"/>
                </a:lnTo>
                <a:lnTo>
                  <a:pt x="156095" y="1308328"/>
                </a:lnTo>
                <a:lnTo>
                  <a:pt x="156095" y="1562328"/>
                </a:lnTo>
                <a:lnTo>
                  <a:pt x="332524" y="1562328"/>
                </a:lnTo>
                <a:lnTo>
                  <a:pt x="332524" y="1308328"/>
                </a:lnTo>
                <a:lnTo>
                  <a:pt x="414451" y="1308328"/>
                </a:lnTo>
                <a:lnTo>
                  <a:pt x="414451" y="1562328"/>
                </a:lnTo>
                <a:lnTo>
                  <a:pt x="644601" y="1562328"/>
                </a:lnTo>
                <a:lnTo>
                  <a:pt x="644601" y="1308328"/>
                </a:lnTo>
                <a:lnTo>
                  <a:pt x="644601" y="1307058"/>
                </a:lnTo>
                <a:lnTo>
                  <a:pt x="725487" y="1307058"/>
                </a:lnTo>
                <a:lnTo>
                  <a:pt x="725487" y="1169898"/>
                </a:lnTo>
                <a:close/>
              </a:path>
              <a:path w="7063740" h="10692130">
                <a:moveTo>
                  <a:pt x="725487" y="609269"/>
                </a:moveTo>
                <a:lnTo>
                  <a:pt x="257505" y="1075385"/>
                </a:lnTo>
                <a:lnTo>
                  <a:pt x="725487" y="1075385"/>
                </a:lnTo>
                <a:lnTo>
                  <a:pt x="725487" y="609269"/>
                </a:lnTo>
                <a:close/>
              </a:path>
              <a:path w="7063740" h="10692130">
                <a:moveTo>
                  <a:pt x="725487" y="0"/>
                </a:moveTo>
                <a:lnTo>
                  <a:pt x="76123" y="0"/>
                </a:lnTo>
                <a:lnTo>
                  <a:pt x="76123" y="584936"/>
                </a:lnTo>
                <a:lnTo>
                  <a:pt x="725487" y="584936"/>
                </a:lnTo>
                <a:lnTo>
                  <a:pt x="725487" y="0"/>
                </a:lnTo>
                <a:close/>
              </a:path>
              <a:path w="7063740" h="10692130">
                <a:moveTo>
                  <a:pt x="725500" y="5885142"/>
                </a:moveTo>
                <a:lnTo>
                  <a:pt x="484657" y="5994057"/>
                </a:lnTo>
                <a:lnTo>
                  <a:pt x="484657" y="6090907"/>
                </a:lnTo>
                <a:lnTo>
                  <a:pt x="484657" y="6306299"/>
                </a:lnTo>
                <a:lnTo>
                  <a:pt x="231165" y="6199086"/>
                </a:lnTo>
                <a:lnTo>
                  <a:pt x="484657" y="6090907"/>
                </a:lnTo>
                <a:lnTo>
                  <a:pt x="484657" y="5994057"/>
                </a:lnTo>
                <a:lnTo>
                  <a:pt x="42024" y="6194222"/>
                </a:lnTo>
                <a:lnTo>
                  <a:pt x="725500" y="6510121"/>
                </a:lnTo>
                <a:lnTo>
                  <a:pt x="725500" y="6408814"/>
                </a:lnTo>
                <a:lnTo>
                  <a:pt x="556793" y="6336614"/>
                </a:lnTo>
                <a:lnTo>
                  <a:pt x="556793" y="6306299"/>
                </a:lnTo>
                <a:lnTo>
                  <a:pt x="556793" y="6090907"/>
                </a:lnTo>
                <a:lnTo>
                  <a:pt x="556793" y="6059703"/>
                </a:lnTo>
                <a:lnTo>
                  <a:pt x="725500" y="5988558"/>
                </a:lnTo>
                <a:lnTo>
                  <a:pt x="725500" y="5885142"/>
                </a:lnTo>
                <a:close/>
              </a:path>
              <a:path w="7063740" h="10692130">
                <a:moveTo>
                  <a:pt x="725500" y="1656702"/>
                </a:moveTo>
                <a:lnTo>
                  <a:pt x="76136" y="1656702"/>
                </a:lnTo>
                <a:lnTo>
                  <a:pt x="76136" y="1914080"/>
                </a:lnTo>
                <a:lnTo>
                  <a:pt x="725500" y="1783816"/>
                </a:lnTo>
                <a:lnTo>
                  <a:pt x="725500" y="1656702"/>
                </a:lnTo>
                <a:close/>
              </a:path>
              <a:path w="7063740" h="10692130">
                <a:moveTo>
                  <a:pt x="749858" y="10320439"/>
                </a:moveTo>
                <a:lnTo>
                  <a:pt x="304228" y="10121659"/>
                </a:lnTo>
                <a:lnTo>
                  <a:pt x="725462" y="10041572"/>
                </a:lnTo>
                <a:lnTo>
                  <a:pt x="725462" y="9947008"/>
                </a:lnTo>
                <a:lnTo>
                  <a:pt x="35102" y="10085514"/>
                </a:lnTo>
                <a:lnTo>
                  <a:pt x="556831" y="10317531"/>
                </a:lnTo>
                <a:lnTo>
                  <a:pt x="35102" y="10548671"/>
                </a:lnTo>
                <a:lnTo>
                  <a:pt x="725462" y="10692003"/>
                </a:lnTo>
                <a:lnTo>
                  <a:pt x="725462" y="10597350"/>
                </a:lnTo>
                <a:lnTo>
                  <a:pt x="303250" y="10518432"/>
                </a:lnTo>
                <a:lnTo>
                  <a:pt x="749858" y="10320439"/>
                </a:lnTo>
                <a:close/>
              </a:path>
              <a:path w="7063740" h="10692130">
                <a:moveTo>
                  <a:pt x="7063206" y="576008"/>
                </a:moveTo>
                <a:lnTo>
                  <a:pt x="727202" y="576008"/>
                </a:lnTo>
                <a:lnTo>
                  <a:pt x="727202" y="2717228"/>
                </a:lnTo>
                <a:lnTo>
                  <a:pt x="579424" y="2717228"/>
                </a:lnTo>
                <a:lnTo>
                  <a:pt x="579424" y="2617825"/>
                </a:lnTo>
                <a:lnTo>
                  <a:pt x="487235" y="2617825"/>
                </a:lnTo>
                <a:lnTo>
                  <a:pt x="487235" y="2717228"/>
                </a:lnTo>
                <a:lnTo>
                  <a:pt x="487235" y="2821660"/>
                </a:lnTo>
                <a:lnTo>
                  <a:pt x="487235" y="3037116"/>
                </a:lnTo>
                <a:lnTo>
                  <a:pt x="178117" y="2821660"/>
                </a:lnTo>
                <a:lnTo>
                  <a:pt x="487235" y="2821660"/>
                </a:lnTo>
                <a:lnTo>
                  <a:pt x="487235" y="2717228"/>
                </a:lnTo>
                <a:lnTo>
                  <a:pt x="0" y="2717228"/>
                </a:lnTo>
                <a:lnTo>
                  <a:pt x="0" y="2800312"/>
                </a:lnTo>
                <a:lnTo>
                  <a:pt x="579424" y="3211715"/>
                </a:lnTo>
                <a:lnTo>
                  <a:pt x="579424" y="3037116"/>
                </a:lnTo>
                <a:lnTo>
                  <a:pt x="579424" y="2821660"/>
                </a:lnTo>
                <a:lnTo>
                  <a:pt x="727202" y="2821660"/>
                </a:lnTo>
                <a:lnTo>
                  <a:pt x="727202" y="3335286"/>
                </a:lnTo>
                <a:lnTo>
                  <a:pt x="75171" y="3335286"/>
                </a:lnTo>
                <a:lnTo>
                  <a:pt x="75171" y="3429774"/>
                </a:lnTo>
                <a:lnTo>
                  <a:pt x="533361" y="3429774"/>
                </a:lnTo>
                <a:lnTo>
                  <a:pt x="40970" y="3920312"/>
                </a:lnTo>
                <a:lnTo>
                  <a:pt x="725500" y="3920312"/>
                </a:lnTo>
                <a:lnTo>
                  <a:pt x="725500" y="3825735"/>
                </a:lnTo>
                <a:lnTo>
                  <a:pt x="257505" y="3825735"/>
                </a:lnTo>
                <a:lnTo>
                  <a:pt x="727202" y="3357892"/>
                </a:lnTo>
                <a:lnTo>
                  <a:pt x="727202" y="5056352"/>
                </a:lnTo>
                <a:lnTo>
                  <a:pt x="720521" y="5034915"/>
                </a:lnTo>
                <a:lnTo>
                  <a:pt x="697357" y="4994681"/>
                </a:lnTo>
                <a:lnTo>
                  <a:pt x="666470" y="4961801"/>
                </a:lnTo>
                <a:lnTo>
                  <a:pt x="628738" y="4937214"/>
                </a:lnTo>
                <a:lnTo>
                  <a:pt x="585050" y="4921783"/>
                </a:lnTo>
                <a:lnTo>
                  <a:pt x="536295" y="4916436"/>
                </a:lnTo>
                <a:lnTo>
                  <a:pt x="484987" y="4923358"/>
                </a:lnTo>
                <a:lnTo>
                  <a:pt x="440905" y="4943995"/>
                </a:lnTo>
                <a:lnTo>
                  <a:pt x="404304" y="4978158"/>
                </a:lnTo>
                <a:lnTo>
                  <a:pt x="375424" y="5025682"/>
                </a:lnTo>
                <a:lnTo>
                  <a:pt x="325755" y="5145532"/>
                </a:lnTo>
                <a:lnTo>
                  <a:pt x="308038" y="5180635"/>
                </a:lnTo>
                <a:lnTo>
                  <a:pt x="287959" y="5204561"/>
                </a:lnTo>
                <a:lnTo>
                  <a:pt x="264591" y="5218239"/>
                </a:lnTo>
                <a:lnTo>
                  <a:pt x="237032" y="5222595"/>
                </a:lnTo>
                <a:lnTo>
                  <a:pt x="200939" y="5215623"/>
                </a:lnTo>
                <a:lnTo>
                  <a:pt x="172897" y="5196040"/>
                </a:lnTo>
                <a:lnTo>
                  <a:pt x="154736" y="5165864"/>
                </a:lnTo>
                <a:lnTo>
                  <a:pt x="148285" y="5127079"/>
                </a:lnTo>
                <a:lnTo>
                  <a:pt x="150444" y="5096014"/>
                </a:lnTo>
                <a:lnTo>
                  <a:pt x="159004" y="5070259"/>
                </a:lnTo>
                <a:lnTo>
                  <a:pt x="177063" y="5043424"/>
                </a:lnTo>
                <a:lnTo>
                  <a:pt x="207772" y="5009083"/>
                </a:lnTo>
                <a:lnTo>
                  <a:pt x="141465" y="4947653"/>
                </a:lnTo>
                <a:lnTo>
                  <a:pt x="113995" y="4977142"/>
                </a:lnTo>
                <a:lnTo>
                  <a:pt x="82435" y="5027790"/>
                </a:lnTo>
                <a:lnTo>
                  <a:pt x="63957" y="5093106"/>
                </a:lnTo>
                <a:lnTo>
                  <a:pt x="61480" y="5127079"/>
                </a:lnTo>
                <a:lnTo>
                  <a:pt x="65913" y="5174234"/>
                </a:lnTo>
                <a:lnTo>
                  <a:pt x="78778" y="5215864"/>
                </a:lnTo>
                <a:lnTo>
                  <a:pt x="99466" y="5251361"/>
                </a:lnTo>
                <a:lnTo>
                  <a:pt x="127330" y="5280063"/>
                </a:lnTo>
                <a:lnTo>
                  <a:pt x="161734" y="5301348"/>
                </a:lnTo>
                <a:lnTo>
                  <a:pt x="202082" y="5314594"/>
                </a:lnTo>
                <a:lnTo>
                  <a:pt x="247713" y="5319141"/>
                </a:lnTo>
                <a:lnTo>
                  <a:pt x="271081" y="5317883"/>
                </a:lnTo>
                <a:lnTo>
                  <a:pt x="312686" y="5308066"/>
                </a:lnTo>
                <a:lnTo>
                  <a:pt x="355041" y="5280431"/>
                </a:lnTo>
                <a:lnTo>
                  <a:pt x="401777" y="5215979"/>
                </a:lnTo>
                <a:lnTo>
                  <a:pt x="421297" y="5174793"/>
                </a:lnTo>
                <a:lnTo>
                  <a:pt x="442785" y="5120259"/>
                </a:lnTo>
                <a:lnTo>
                  <a:pt x="452501" y="5092941"/>
                </a:lnTo>
                <a:lnTo>
                  <a:pt x="459066" y="5078514"/>
                </a:lnTo>
                <a:lnTo>
                  <a:pt x="487578" y="5039309"/>
                </a:lnTo>
                <a:lnTo>
                  <a:pt x="530364" y="5014760"/>
                </a:lnTo>
                <a:lnTo>
                  <a:pt x="548068" y="5012956"/>
                </a:lnTo>
                <a:lnTo>
                  <a:pt x="589749" y="5022240"/>
                </a:lnTo>
                <a:lnTo>
                  <a:pt x="623468" y="5047716"/>
                </a:lnTo>
                <a:lnTo>
                  <a:pt x="646049" y="5085791"/>
                </a:lnTo>
                <a:lnTo>
                  <a:pt x="654278" y="5132908"/>
                </a:lnTo>
                <a:lnTo>
                  <a:pt x="649655" y="5171084"/>
                </a:lnTo>
                <a:lnTo>
                  <a:pt x="635546" y="5207139"/>
                </a:lnTo>
                <a:lnTo>
                  <a:pt x="611555" y="5241925"/>
                </a:lnTo>
                <a:lnTo>
                  <a:pt x="577303" y="5276253"/>
                </a:lnTo>
                <a:lnTo>
                  <a:pt x="642620" y="5338661"/>
                </a:lnTo>
                <a:lnTo>
                  <a:pt x="678586" y="5302770"/>
                </a:lnTo>
                <a:lnTo>
                  <a:pt x="706005" y="5264886"/>
                </a:lnTo>
                <a:lnTo>
                  <a:pt x="725170" y="5224475"/>
                </a:lnTo>
                <a:lnTo>
                  <a:pt x="727202" y="5216639"/>
                </a:lnTo>
                <a:lnTo>
                  <a:pt x="727202" y="6883032"/>
                </a:lnTo>
                <a:lnTo>
                  <a:pt x="75158" y="6883032"/>
                </a:lnTo>
                <a:lnTo>
                  <a:pt x="75158" y="6977507"/>
                </a:lnTo>
                <a:lnTo>
                  <a:pt x="533361" y="6977507"/>
                </a:lnTo>
                <a:lnTo>
                  <a:pt x="40970" y="7468070"/>
                </a:lnTo>
                <a:lnTo>
                  <a:pt x="725500" y="7468070"/>
                </a:lnTo>
                <a:lnTo>
                  <a:pt x="725500" y="7373556"/>
                </a:lnTo>
                <a:lnTo>
                  <a:pt x="257505" y="7373556"/>
                </a:lnTo>
                <a:lnTo>
                  <a:pt x="727202" y="6905650"/>
                </a:lnTo>
                <a:lnTo>
                  <a:pt x="727202" y="7619543"/>
                </a:lnTo>
                <a:lnTo>
                  <a:pt x="75158" y="7619543"/>
                </a:lnTo>
                <a:lnTo>
                  <a:pt x="75158" y="7714043"/>
                </a:lnTo>
                <a:lnTo>
                  <a:pt x="533361" y="7714043"/>
                </a:lnTo>
                <a:lnTo>
                  <a:pt x="40970" y="8204479"/>
                </a:lnTo>
                <a:lnTo>
                  <a:pt x="725500" y="8204479"/>
                </a:lnTo>
                <a:lnTo>
                  <a:pt x="725500" y="8110004"/>
                </a:lnTo>
                <a:lnTo>
                  <a:pt x="257505" y="8110004"/>
                </a:lnTo>
                <a:lnTo>
                  <a:pt x="727202" y="7642149"/>
                </a:lnTo>
                <a:lnTo>
                  <a:pt x="727202" y="10040404"/>
                </a:lnTo>
                <a:lnTo>
                  <a:pt x="7063206" y="10040404"/>
                </a:lnTo>
                <a:lnTo>
                  <a:pt x="7063206" y="576008"/>
                </a:lnTo>
                <a:close/>
              </a:path>
            </a:pathLst>
          </a:custGeom>
          <a:solidFill>
            <a:srgbClr val="FFFFFF"/>
          </a:solidFill>
        </p:spPr>
        <p:txBody>
          <a:bodyPr wrap="square" lIns="0" tIns="0" rIns="0" bIns="0" rtlCol="0"/>
          <a:lstStyle/>
          <a:p>
            <a:endParaRPr/>
          </a:p>
        </p:txBody>
      </p:sp>
      <p:sp>
        <p:nvSpPr>
          <p:cNvPr id="4" name="object 4"/>
          <p:cNvSpPr/>
          <p:nvPr/>
        </p:nvSpPr>
        <p:spPr>
          <a:xfrm>
            <a:off x="5410873" y="11252"/>
            <a:ext cx="2149119" cy="245035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353041" y="1502537"/>
            <a:ext cx="102400" cy="172097"/>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3500234" y="1502524"/>
            <a:ext cx="82207" cy="17211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790200" y="1502524"/>
            <a:ext cx="116827" cy="174713"/>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3941470" y="1501914"/>
            <a:ext cx="114300" cy="172720"/>
          </a:xfrm>
          <a:custGeom>
            <a:avLst/>
            <a:gdLst/>
            <a:ahLst/>
            <a:cxnLst/>
            <a:rect l="l" t="t" r="r" b="b"/>
            <a:pathLst>
              <a:path w="114300" h="172719">
                <a:moveTo>
                  <a:pt x="114287" y="0"/>
                </a:moveTo>
                <a:lnTo>
                  <a:pt x="0" y="0"/>
                </a:lnTo>
                <a:lnTo>
                  <a:pt x="0" y="10160"/>
                </a:lnTo>
                <a:lnTo>
                  <a:pt x="51993" y="10160"/>
                </a:lnTo>
                <a:lnTo>
                  <a:pt x="51993" y="172720"/>
                </a:lnTo>
                <a:lnTo>
                  <a:pt x="62306" y="172720"/>
                </a:lnTo>
                <a:lnTo>
                  <a:pt x="62306" y="10160"/>
                </a:lnTo>
                <a:lnTo>
                  <a:pt x="114287" y="10160"/>
                </a:lnTo>
                <a:lnTo>
                  <a:pt x="114287" y="0"/>
                </a:lnTo>
                <a:close/>
              </a:path>
            </a:pathLst>
          </a:custGeom>
          <a:solidFill>
            <a:srgbClr val="000000"/>
          </a:solidFill>
        </p:spPr>
        <p:txBody>
          <a:bodyPr wrap="square" lIns="0" tIns="0" rIns="0" bIns="0" rtlCol="0"/>
          <a:lstStyle/>
          <a:p>
            <a:endParaRPr/>
          </a:p>
        </p:txBody>
      </p:sp>
      <p:sp>
        <p:nvSpPr>
          <p:cNvPr id="9" name="object 9"/>
          <p:cNvSpPr/>
          <p:nvPr/>
        </p:nvSpPr>
        <p:spPr>
          <a:xfrm>
            <a:off x="4081843" y="1502537"/>
            <a:ext cx="125120" cy="172110"/>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3615156" y="1502537"/>
            <a:ext cx="143421" cy="172110"/>
          </a:xfrm>
          <a:prstGeom prst="rect">
            <a:avLst/>
          </a:prstGeom>
          <a:blipFill>
            <a:blip r:embed="rId7" cstate="print"/>
            <a:stretch>
              <a:fillRect/>
            </a:stretch>
          </a:blipFill>
        </p:spPr>
        <p:txBody>
          <a:bodyPr wrap="square" lIns="0" tIns="0" rIns="0" bIns="0" rtlCol="0"/>
          <a:lstStyle/>
          <a:p>
            <a:endParaRPr/>
          </a:p>
        </p:txBody>
      </p:sp>
      <p:sp>
        <p:nvSpPr>
          <p:cNvPr id="11" name="object 11"/>
          <p:cNvSpPr/>
          <p:nvPr/>
        </p:nvSpPr>
        <p:spPr>
          <a:xfrm>
            <a:off x="2268004" y="1080045"/>
            <a:ext cx="3024505" cy="293370"/>
          </a:xfrm>
          <a:custGeom>
            <a:avLst/>
            <a:gdLst/>
            <a:ahLst/>
            <a:cxnLst/>
            <a:rect l="l" t="t" r="r" b="b"/>
            <a:pathLst>
              <a:path w="3024504" h="293369">
                <a:moveTo>
                  <a:pt x="227533" y="143738"/>
                </a:moveTo>
                <a:lnTo>
                  <a:pt x="219875" y="101231"/>
                </a:lnTo>
                <a:lnTo>
                  <a:pt x="200418" y="64401"/>
                </a:lnTo>
                <a:lnTo>
                  <a:pt x="182943" y="47345"/>
                </a:lnTo>
                <a:lnTo>
                  <a:pt x="182943" y="154432"/>
                </a:lnTo>
                <a:lnTo>
                  <a:pt x="174447" y="193230"/>
                </a:lnTo>
                <a:lnTo>
                  <a:pt x="153987" y="223697"/>
                </a:lnTo>
                <a:lnTo>
                  <a:pt x="123812" y="243624"/>
                </a:lnTo>
                <a:lnTo>
                  <a:pt x="86156" y="250761"/>
                </a:lnTo>
                <a:lnTo>
                  <a:pt x="44069" y="250761"/>
                </a:lnTo>
                <a:lnTo>
                  <a:pt x="44069" y="44589"/>
                </a:lnTo>
                <a:lnTo>
                  <a:pt x="86614" y="45046"/>
                </a:lnTo>
                <a:lnTo>
                  <a:pt x="126517" y="53848"/>
                </a:lnTo>
                <a:lnTo>
                  <a:pt x="157492" y="77114"/>
                </a:lnTo>
                <a:lnTo>
                  <a:pt x="177114" y="111683"/>
                </a:lnTo>
                <a:lnTo>
                  <a:pt x="182943" y="154432"/>
                </a:lnTo>
                <a:lnTo>
                  <a:pt x="182943" y="47345"/>
                </a:lnTo>
                <a:lnTo>
                  <a:pt x="180124" y="44589"/>
                </a:lnTo>
                <a:lnTo>
                  <a:pt x="170700" y="35407"/>
                </a:lnTo>
                <a:lnTo>
                  <a:pt x="132257" y="16433"/>
                </a:lnTo>
                <a:lnTo>
                  <a:pt x="86614" y="9613"/>
                </a:lnTo>
                <a:lnTo>
                  <a:pt x="0" y="9613"/>
                </a:lnTo>
                <a:lnTo>
                  <a:pt x="0" y="285038"/>
                </a:lnTo>
                <a:lnTo>
                  <a:pt x="86614" y="285038"/>
                </a:lnTo>
                <a:lnTo>
                  <a:pt x="136309" y="277685"/>
                </a:lnTo>
                <a:lnTo>
                  <a:pt x="176009" y="257302"/>
                </a:lnTo>
                <a:lnTo>
                  <a:pt x="204952" y="226479"/>
                </a:lnTo>
                <a:lnTo>
                  <a:pt x="222377" y="187769"/>
                </a:lnTo>
                <a:lnTo>
                  <a:pt x="227533" y="143738"/>
                </a:lnTo>
                <a:close/>
              </a:path>
              <a:path w="3024504" h="293369">
                <a:moveTo>
                  <a:pt x="546544" y="147510"/>
                </a:moveTo>
                <a:lnTo>
                  <a:pt x="543712" y="118719"/>
                </a:lnTo>
                <a:lnTo>
                  <a:pt x="535279" y="91655"/>
                </a:lnTo>
                <a:lnTo>
                  <a:pt x="521360" y="66852"/>
                </a:lnTo>
                <a:lnTo>
                  <a:pt x="503936" y="46901"/>
                </a:lnTo>
                <a:lnTo>
                  <a:pt x="503936" y="147548"/>
                </a:lnTo>
                <a:lnTo>
                  <a:pt x="501853" y="168770"/>
                </a:lnTo>
                <a:lnTo>
                  <a:pt x="485495" y="206870"/>
                </a:lnTo>
                <a:lnTo>
                  <a:pt x="454355" y="236880"/>
                </a:lnTo>
                <a:lnTo>
                  <a:pt x="414959" y="252818"/>
                </a:lnTo>
                <a:lnTo>
                  <a:pt x="393369" y="254850"/>
                </a:lnTo>
                <a:lnTo>
                  <a:pt x="371614" y="252818"/>
                </a:lnTo>
                <a:lnTo>
                  <a:pt x="332320" y="236880"/>
                </a:lnTo>
                <a:lnTo>
                  <a:pt x="301256" y="206730"/>
                </a:lnTo>
                <a:lnTo>
                  <a:pt x="284861" y="168719"/>
                </a:lnTo>
                <a:lnTo>
                  <a:pt x="282765" y="147510"/>
                </a:lnTo>
                <a:lnTo>
                  <a:pt x="284886" y="126187"/>
                </a:lnTo>
                <a:lnTo>
                  <a:pt x="301256" y="87744"/>
                </a:lnTo>
                <a:lnTo>
                  <a:pt x="332016" y="57670"/>
                </a:lnTo>
                <a:lnTo>
                  <a:pt x="371513" y="41871"/>
                </a:lnTo>
                <a:lnTo>
                  <a:pt x="393369" y="39827"/>
                </a:lnTo>
                <a:lnTo>
                  <a:pt x="415188" y="41871"/>
                </a:lnTo>
                <a:lnTo>
                  <a:pt x="454571" y="57670"/>
                </a:lnTo>
                <a:lnTo>
                  <a:pt x="485495" y="87591"/>
                </a:lnTo>
                <a:lnTo>
                  <a:pt x="501853" y="126238"/>
                </a:lnTo>
                <a:lnTo>
                  <a:pt x="503936" y="147548"/>
                </a:lnTo>
                <a:lnTo>
                  <a:pt x="503936" y="46901"/>
                </a:lnTo>
                <a:lnTo>
                  <a:pt x="502069" y="44754"/>
                </a:lnTo>
                <a:lnTo>
                  <a:pt x="495642" y="39827"/>
                </a:lnTo>
                <a:lnTo>
                  <a:pt x="478586" y="26746"/>
                </a:lnTo>
                <a:lnTo>
                  <a:pt x="452081" y="13525"/>
                </a:lnTo>
                <a:lnTo>
                  <a:pt x="423392" y="5384"/>
                </a:lnTo>
                <a:lnTo>
                  <a:pt x="393369" y="2603"/>
                </a:lnTo>
                <a:lnTo>
                  <a:pt x="363423" y="5384"/>
                </a:lnTo>
                <a:lnTo>
                  <a:pt x="308495" y="26746"/>
                </a:lnTo>
                <a:lnTo>
                  <a:pt x="265696" y="66852"/>
                </a:lnTo>
                <a:lnTo>
                  <a:pt x="243065" y="118719"/>
                </a:lnTo>
                <a:lnTo>
                  <a:pt x="240169" y="147548"/>
                </a:lnTo>
                <a:lnTo>
                  <a:pt x="243078" y="176403"/>
                </a:lnTo>
                <a:lnTo>
                  <a:pt x="265696" y="227939"/>
                </a:lnTo>
                <a:lnTo>
                  <a:pt x="308495" y="268033"/>
                </a:lnTo>
                <a:lnTo>
                  <a:pt x="363423" y="289636"/>
                </a:lnTo>
                <a:lnTo>
                  <a:pt x="393369" y="292468"/>
                </a:lnTo>
                <a:lnTo>
                  <a:pt x="423151" y="289699"/>
                </a:lnTo>
                <a:lnTo>
                  <a:pt x="451777" y="281520"/>
                </a:lnTo>
                <a:lnTo>
                  <a:pt x="478370" y="268198"/>
                </a:lnTo>
                <a:lnTo>
                  <a:pt x="495706" y="254850"/>
                </a:lnTo>
                <a:lnTo>
                  <a:pt x="502069" y="249961"/>
                </a:lnTo>
                <a:lnTo>
                  <a:pt x="521195" y="228117"/>
                </a:lnTo>
                <a:lnTo>
                  <a:pt x="535127" y="203415"/>
                </a:lnTo>
                <a:lnTo>
                  <a:pt x="543661" y="176339"/>
                </a:lnTo>
                <a:lnTo>
                  <a:pt x="546544" y="147510"/>
                </a:lnTo>
                <a:close/>
              </a:path>
              <a:path w="3024504" h="293369">
                <a:moveTo>
                  <a:pt x="677583" y="251739"/>
                </a:moveTo>
                <a:lnTo>
                  <a:pt x="599655" y="251739"/>
                </a:lnTo>
                <a:lnTo>
                  <a:pt x="599655" y="9169"/>
                </a:lnTo>
                <a:lnTo>
                  <a:pt x="558101" y="9169"/>
                </a:lnTo>
                <a:lnTo>
                  <a:pt x="558101" y="251739"/>
                </a:lnTo>
                <a:lnTo>
                  <a:pt x="557999" y="284759"/>
                </a:lnTo>
                <a:lnTo>
                  <a:pt x="677583" y="284759"/>
                </a:lnTo>
                <a:lnTo>
                  <a:pt x="677583" y="251739"/>
                </a:lnTo>
                <a:close/>
              </a:path>
              <a:path w="3024504" h="293369">
                <a:moveTo>
                  <a:pt x="895451" y="30949"/>
                </a:moveTo>
                <a:lnTo>
                  <a:pt x="856907" y="9486"/>
                </a:lnTo>
                <a:lnTo>
                  <a:pt x="814806" y="457"/>
                </a:lnTo>
                <a:lnTo>
                  <a:pt x="801243" y="177"/>
                </a:lnTo>
                <a:lnTo>
                  <a:pt x="786384" y="1181"/>
                </a:lnTo>
                <a:lnTo>
                  <a:pt x="747001" y="12407"/>
                </a:lnTo>
                <a:lnTo>
                  <a:pt x="705764" y="37185"/>
                </a:lnTo>
                <a:lnTo>
                  <a:pt x="676681" y="70700"/>
                </a:lnTo>
                <a:lnTo>
                  <a:pt x="660463" y="111582"/>
                </a:lnTo>
                <a:lnTo>
                  <a:pt x="657821" y="158470"/>
                </a:lnTo>
                <a:lnTo>
                  <a:pt x="666191" y="198399"/>
                </a:lnTo>
                <a:lnTo>
                  <a:pt x="710679" y="258762"/>
                </a:lnTo>
                <a:lnTo>
                  <a:pt x="747001" y="279730"/>
                </a:lnTo>
                <a:lnTo>
                  <a:pt x="785952" y="291477"/>
                </a:lnTo>
                <a:lnTo>
                  <a:pt x="815886" y="293039"/>
                </a:lnTo>
                <a:lnTo>
                  <a:pt x="829284" y="291973"/>
                </a:lnTo>
                <a:lnTo>
                  <a:pt x="867905" y="281000"/>
                </a:lnTo>
                <a:lnTo>
                  <a:pt x="895451" y="264934"/>
                </a:lnTo>
                <a:lnTo>
                  <a:pt x="895451" y="226809"/>
                </a:lnTo>
                <a:lnTo>
                  <a:pt x="882307" y="235712"/>
                </a:lnTo>
                <a:lnTo>
                  <a:pt x="873912" y="240868"/>
                </a:lnTo>
                <a:lnTo>
                  <a:pt x="829259" y="255397"/>
                </a:lnTo>
                <a:lnTo>
                  <a:pt x="815848" y="256463"/>
                </a:lnTo>
                <a:lnTo>
                  <a:pt x="800722" y="255600"/>
                </a:lnTo>
                <a:lnTo>
                  <a:pt x="759929" y="243332"/>
                </a:lnTo>
                <a:lnTo>
                  <a:pt x="728726" y="220129"/>
                </a:lnTo>
                <a:lnTo>
                  <a:pt x="706335" y="180835"/>
                </a:lnTo>
                <a:lnTo>
                  <a:pt x="702894" y="158953"/>
                </a:lnTo>
                <a:lnTo>
                  <a:pt x="703275" y="129032"/>
                </a:lnTo>
                <a:lnTo>
                  <a:pt x="724674" y="79197"/>
                </a:lnTo>
                <a:lnTo>
                  <a:pt x="759866" y="50469"/>
                </a:lnTo>
                <a:lnTo>
                  <a:pt x="800722" y="38315"/>
                </a:lnTo>
                <a:lnTo>
                  <a:pt x="815848" y="37579"/>
                </a:lnTo>
                <a:lnTo>
                  <a:pt x="829246" y="38811"/>
                </a:lnTo>
                <a:lnTo>
                  <a:pt x="867740" y="50965"/>
                </a:lnTo>
                <a:lnTo>
                  <a:pt x="895451" y="67094"/>
                </a:lnTo>
                <a:lnTo>
                  <a:pt x="895451" y="30949"/>
                </a:lnTo>
                <a:close/>
              </a:path>
              <a:path w="3024504" h="293369">
                <a:moveTo>
                  <a:pt x="1050544" y="9169"/>
                </a:moveTo>
                <a:lnTo>
                  <a:pt x="907821" y="9169"/>
                </a:lnTo>
                <a:lnTo>
                  <a:pt x="907821" y="42189"/>
                </a:lnTo>
                <a:lnTo>
                  <a:pt x="907821" y="123469"/>
                </a:lnTo>
                <a:lnTo>
                  <a:pt x="907821" y="156489"/>
                </a:lnTo>
                <a:lnTo>
                  <a:pt x="907821" y="251739"/>
                </a:lnTo>
                <a:lnTo>
                  <a:pt x="907821" y="284759"/>
                </a:lnTo>
                <a:lnTo>
                  <a:pt x="1050544" y="284759"/>
                </a:lnTo>
                <a:lnTo>
                  <a:pt x="1050544" y="251739"/>
                </a:lnTo>
                <a:lnTo>
                  <a:pt x="951191" y="251739"/>
                </a:lnTo>
                <a:lnTo>
                  <a:pt x="951191" y="156489"/>
                </a:lnTo>
                <a:lnTo>
                  <a:pt x="1047877" y="156489"/>
                </a:lnTo>
                <a:lnTo>
                  <a:pt x="1047877" y="123469"/>
                </a:lnTo>
                <a:lnTo>
                  <a:pt x="951191" y="123469"/>
                </a:lnTo>
                <a:lnTo>
                  <a:pt x="951191" y="42189"/>
                </a:lnTo>
                <a:lnTo>
                  <a:pt x="1050544" y="42189"/>
                </a:lnTo>
                <a:lnTo>
                  <a:pt x="1050544" y="9169"/>
                </a:lnTo>
                <a:close/>
              </a:path>
              <a:path w="3024504" h="293369">
                <a:moveTo>
                  <a:pt x="1588592" y="176669"/>
                </a:moveTo>
                <a:lnTo>
                  <a:pt x="1587931" y="143802"/>
                </a:lnTo>
                <a:lnTo>
                  <a:pt x="1454899" y="143802"/>
                </a:lnTo>
                <a:lnTo>
                  <a:pt x="1454899" y="177634"/>
                </a:lnTo>
                <a:lnTo>
                  <a:pt x="1543075" y="177634"/>
                </a:lnTo>
                <a:lnTo>
                  <a:pt x="1533144" y="213398"/>
                </a:lnTo>
                <a:lnTo>
                  <a:pt x="1512392" y="236931"/>
                </a:lnTo>
                <a:lnTo>
                  <a:pt x="1483461" y="250431"/>
                </a:lnTo>
                <a:lnTo>
                  <a:pt x="1449031" y="256082"/>
                </a:lnTo>
                <a:lnTo>
                  <a:pt x="1406169" y="249364"/>
                </a:lnTo>
                <a:lnTo>
                  <a:pt x="1371269" y="226161"/>
                </a:lnTo>
                <a:lnTo>
                  <a:pt x="1347584" y="191147"/>
                </a:lnTo>
                <a:lnTo>
                  <a:pt x="1338389" y="148983"/>
                </a:lnTo>
                <a:lnTo>
                  <a:pt x="1346390" y="106159"/>
                </a:lnTo>
                <a:lnTo>
                  <a:pt x="1369860" y="70573"/>
                </a:lnTo>
                <a:lnTo>
                  <a:pt x="1405255" y="46355"/>
                </a:lnTo>
                <a:lnTo>
                  <a:pt x="1449031" y="37617"/>
                </a:lnTo>
                <a:lnTo>
                  <a:pt x="1478953" y="42011"/>
                </a:lnTo>
                <a:lnTo>
                  <a:pt x="1505229" y="53314"/>
                </a:lnTo>
                <a:lnTo>
                  <a:pt x="1526679" y="69583"/>
                </a:lnTo>
                <a:lnTo>
                  <a:pt x="1542135" y="88798"/>
                </a:lnTo>
                <a:lnTo>
                  <a:pt x="1574812" y="71437"/>
                </a:lnTo>
                <a:lnTo>
                  <a:pt x="1556359" y="43446"/>
                </a:lnTo>
                <a:lnTo>
                  <a:pt x="1527213" y="21120"/>
                </a:lnTo>
                <a:lnTo>
                  <a:pt x="1490421" y="6096"/>
                </a:lnTo>
                <a:lnTo>
                  <a:pt x="1449031" y="0"/>
                </a:lnTo>
                <a:lnTo>
                  <a:pt x="1400200" y="6832"/>
                </a:lnTo>
                <a:lnTo>
                  <a:pt x="1357655" y="27927"/>
                </a:lnTo>
                <a:lnTo>
                  <a:pt x="1324114" y="60515"/>
                </a:lnTo>
                <a:lnTo>
                  <a:pt x="1302308" y="101790"/>
                </a:lnTo>
                <a:lnTo>
                  <a:pt x="1294980" y="148983"/>
                </a:lnTo>
                <a:lnTo>
                  <a:pt x="1303477" y="195084"/>
                </a:lnTo>
                <a:lnTo>
                  <a:pt x="1325676" y="234962"/>
                </a:lnTo>
                <a:lnTo>
                  <a:pt x="1359014" y="266217"/>
                </a:lnTo>
                <a:lnTo>
                  <a:pt x="1400987" y="286435"/>
                </a:lnTo>
                <a:lnTo>
                  <a:pt x="1449031" y="293204"/>
                </a:lnTo>
                <a:lnTo>
                  <a:pt x="1511998" y="281330"/>
                </a:lnTo>
                <a:lnTo>
                  <a:pt x="1554010" y="252933"/>
                </a:lnTo>
                <a:lnTo>
                  <a:pt x="1578406" y="215544"/>
                </a:lnTo>
                <a:lnTo>
                  <a:pt x="1588592" y="176669"/>
                </a:lnTo>
                <a:close/>
              </a:path>
              <a:path w="3024504" h="293369">
                <a:moveTo>
                  <a:pt x="1822170" y="284759"/>
                </a:moveTo>
                <a:lnTo>
                  <a:pt x="1789353" y="206387"/>
                </a:lnTo>
                <a:lnTo>
                  <a:pt x="1774926" y="171932"/>
                </a:lnTo>
                <a:lnTo>
                  <a:pt x="1734413" y="75184"/>
                </a:lnTo>
                <a:lnTo>
                  <a:pt x="1730248" y="65239"/>
                </a:lnTo>
                <a:lnTo>
                  <a:pt x="1730248" y="171932"/>
                </a:lnTo>
                <a:lnTo>
                  <a:pt x="1656207" y="171932"/>
                </a:lnTo>
                <a:lnTo>
                  <a:pt x="1693202" y="75184"/>
                </a:lnTo>
                <a:lnTo>
                  <a:pt x="1730248" y="171932"/>
                </a:lnTo>
                <a:lnTo>
                  <a:pt x="1730248" y="65239"/>
                </a:lnTo>
                <a:lnTo>
                  <a:pt x="1706740" y="9067"/>
                </a:lnTo>
                <a:lnTo>
                  <a:pt x="1679727" y="9067"/>
                </a:lnTo>
                <a:lnTo>
                  <a:pt x="1564284" y="284759"/>
                </a:lnTo>
                <a:lnTo>
                  <a:pt x="1610169" y="284759"/>
                </a:lnTo>
                <a:lnTo>
                  <a:pt x="1641068" y="206387"/>
                </a:lnTo>
                <a:lnTo>
                  <a:pt x="1745361" y="206387"/>
                </a:lnTo>
                <a:lnTo>
                  <a:pt x="1776298" y="284759"/>
                </a:lnTo>
                <a:lnTo>
                  <a:pt x="1822170" y="284759"/>
                </a:lnTo>
                <a:close/>
              </a:path>
              <a:path w="3024504" h="293369">
                <a:moveTo>
                  <a:pt x="2024697" y="210273"/>
                </a:moveTo>
                <a:lnTo>
                  <a:pt x="2010029" y="163461"/>
                </a:lnTo>
                <a:lnTo>
                  <a:pt x="1979485" y="139928"/>
                </a:lnTo>
                <a:lnTo>
                  <a:pt x="1979485" y="203809"/>
                </a:lnTo>
                <a:lnTo>
                  <a:pt x="1973503" y="228625"/>
                </a:lnTo>
                <a:lnTo>
                  <a:pt x="1957336" y="243382"/>
                </a:lnTo>
                <a:lnTo>
                  <a:pt x="1933676" y="250444"/>
                </a:lnTo>
                <a:lnTo>
                  <a:pt x="1905203" y="252120"/>
                </a:lnTo>
                <a:lnTo>
                  <a:pt x="1879752" y="252120"/>
                </a:lnTo>
                <a:lnTo>
                  <a:pt x="1879752" y="158318"/>
                </a:lnTo>
                <a:lnTo>
                  <a:pt x="1906739" y="158318"/>
                </a:lnTo>
                <a:lnTo>
                  <a:pt x="1930336" y="159067"/>
                </a:lnTo>
                <a:lnTo>
                  <a:pt x="1953983" y="164223"/>
                </a:lnTo>
                <a:lnTo>
                  <a:pt x="1972195" y="177812"/>
                </a:lnTo>
                <a:lnTo>
                  <a:pt x="1979485" y="203809"/>
                </a:lnTo>
                <a:lnTo>
                  <a:pt x="1979485" y="139928"/>
                </a:lnTo>
                <a:lnTo>
                  <a:pt x="1969033" y="135115"/>
                </a:lnTo>
                <a:lnTo>
                  <a:pt x="1981669" y="125107"/>
                </a:lnTo>
                <a:lnTo>
                  <a:pt x="1982228" y="124421"/>
                </a:lnTo>
                <a:lnTo>
                  <a:pt x="1991194" y="113449"/>
                </a:lnTo>
                <a:lnTo>
                  <a:pt x="1997240" y="99949"/>
                </a:lnTo>
                <a:lnTo>
                  <a:pt x="1999488" y="84391"/>
                </a:lnTo>
                <a:lnTo>
                  <a:pt x="1992490" y="45859"/>
                </a:lnTo>
                <a:lnTo>
                  <a:pt x="1989556" y="42481"/>
                </a:lnTo>
                <a:lnTo>
                  <a:pt x="1972843" y="23253"/>
                </a:lnTo>
                <a:lnTo>
                  <a:pt x="1956155" y="16827"/>
                </a:lnTo>
                <a:lnTo>
                  <a:pt x="1956155" y="81572"/>
                </a:lnTo>
                <a:lnTo>
                  <a:pt x="1950237" y="106108"/>
                </a:lnTo>
                <a:lnTo>
                  <a:pt x="1934565" y="118630"/>
                </a:lnTo>
                <a:lnTo>
                  <a:pt x="1912162" y="123342"/>
                </a:lnTo>
                <a:lnTo>
                  <a:pt x="1886102" y="124421"/>
                </a:lnTo>
                <a:lnTo>
                  <a:pt x="1879574" y="124421"/>
                </a:lnTo>
                <a:lnTo>
                  <a:pt x="1879574" y="42608"/>
                </a:lnTo>
                <a:lnTo>
                  <a:pt x="1911819" y="42583"/>
                </a:lnTo>
                <a:lnTo>
                  <a:pt x="1933702" y="46228"/>
                </a:lnTo>
                <a:lnTo>
                  <a:pt x="1949907" y="57899"/>
                </a:lnTo>
                <a:lnTo>
                  <a:pt x="1956155" y="81572"/>
                </a:lnTo>
                <a:lnTo>
                  <a:pt x="1956155" y="16827"/>
                </a:lnTo>
                <a:lnTo>
                  <a:pt x="1944624" y="12382"/>
                </a:lnTo>
                <a:lnTo>
                  <a:pt x="1911946" y="9067"/>
                </a:lnTo>
                <a:lnTo>
                  <a:pt x="1834857" y="9067"/>
                </a:lnTo>
                <a:lnTo>
                  <a:pt x="1834857" y="284822"/>
                </a:lnTo>
                <a:lnTo>
                  <a:pt x="1923821" y="284822"/>
                </a:lnTo>
                <a:lnTo>
                  <a:pt x="1963077" y="280911"/>
                </a:lnTo>
                <a:lnTo>
                  <a:pt x="1994306" y="268160"/>
                </a:lnTo>
                <a:lnTo>
                  <a:pt x="2009063" y="252120"/>
                </a:lnTo>
                <a:lnTo>
                  <a:pt x="2015515" y="245122"/>
                </a:lnTo>
                <a:lnTo>
                  <a:pt x="2024697" y="210273"/>
                </a:lnTo>
                <a:close/>
              </a:path>
              <a:path w="3024504" h="293369">
                <a:moveTo>
                  <a:pt x="2233231" y="210273"/>
                </a:moveTo>
                <a:lnTo>
                  <a:pt x="2218575" y="163461"/>
                </a:lnTo>
                <a:lnTo>
                  <a:pt x="2188019" y="139903"/>
                </a:lnTo>
                <a:lnTo>
                  <a:pt x="2188019" y="203809"/>
                </a:lnTo>
                <a:lnTo>
                  <a:pt x="2182037" y="228625"/>
                </a:lnTo>
                <a:lnTo>
                  <a:pt x="2165896" y="243382"/>
                </a:lnTo>
                <a:lnTo>
                  <a:pt x="2142248" y="250444"/>
                </a:lnTo>
                <a:lnTo>
                  <a:pt x="2113775" y="252120"/>
                </a:lnTo>
                <a:lnTo>
                  <a:pt x="2088248" y="252120"/>
                </a:lnTo>
                <a:lnTo>
                  <a:pt x="2088248" y="158318"/>
                </a:lnTo>
                <a:lnTo>
                  <a:pt x="2115235" y="158318"/>
                </a:lnTo>
                <a:lnTo>
                  <a:pt x="2138845" y="159067"/>
                </a:lnTo>
                <a:lnTo>
                  <a:pt x="2162505" y="164223"/>
                </a:lnTo>
                <a:lnTo>
                  <a:pt x="2180729" y="177812"/>
                </a:lnTo>
                <a:lnTo>
                  <a:pt x="2188019" y="203809"/>
                </a:lnTo>
                <a:lnTo>
                  <a:pt x="2188019" y="139903"/>
                </a:lnTo>
                <a:lnTo>
                  <a:pt x="2177605" y="135115"/>
                </a:lnTo>
                <a:lnTo>
                  <a:pt x="2190216" y="125107"/>
                </a:lnTo>
                <a:lnTo>
                  <a:pt x="2190762" y="124421"/>
                </a:lnTo>
                <a:lnTo>
                  <a:pt x="2199716" y="113449"/>
                </a:lnTo>
                <a:lnTo>
                  <a:pt x="2205761" y="99949"/>
                </a:lnTo>
                <a:lnTo>
                  <a:pt x="2208022" y="84391"/>
                </a:lnTo>
                <a:lnTo>
                  <a:pt x="2201024" y="45859"/>
                </a:lnTo>
                <a:lnTo>
                  <a:pt x="2198090" y="42481"/>
                </a:lnTo>
                <a:lnTo>
                  <a:pt x="2181364" y="23253"/>
                </a:lnTo>
                <a:lnTo>
                  <a:pt x="2164715" y="16840"/>
                </a:lnTo>
                <a:lnTo>
                  <a:pt x="2164715" y="81572"/>
                </a:lnTo>
                <a:lnTo>
                  <a:pt x="2158796" y="106108"/>
                </a:lnTo>
                <a:lnTo>
                  <a:pt x="2143087" y="118630"/>
                </a:lnTo>
                <a:lnTo>
                  <a:pt x="2120671" y="123342"/>
                </a:lnTo>
                <a:lnTo>
                  <a:pt x="2094598" y="124421"/>
                </a:lnTo>
                <a:lnTo>
                  <a:pt x="2088108" y="124421"/>
                </a:lnTo>
                <a:lnTo>
                  <a:pt x="2088108" y="42608"/>
                </a:lnTo>
                <a:lnTo>
                  <a:pt x="2120392" y="42583"/>
                </a:lnTo>
                <a:lnTo>
                  <a:pt x="2142274" y="46228"/>
                </a:lnTo>
                <a:lnTo>
                  <a:pt x="2158466" y="57899"/>
                </a:lnTo>
                <a:lnTo>
                  <a:pt x="2164715" y="81572"/>
                </a:lnTo>
                <a:lnTo>
                  <a:pt x="2164715" y="16840"/>
                </a:lnTo>
                <a:lnTo>
                  <a:pt x="2153145" y="12382"/>
                </a:lnTo>
                <a:lnTo>
                  <a:pt x="2120442" y="9067"/>
                </a:lnTo>
                <a:lnTo>
                  <a:pt x="2043353" y="9067"/>
                </a:lnTo>
                <a:lnTo>
                  <a:pt x="2043353" y="284822"/>
                </a:lnTo>
                <a:lnTo>
                  <a:pt x="2132393" y="284822"/>
                </a:lnTo>
                <a:lnTo>
                  <a:pt x="2171623" y="280911"/>
                </a:lnTo>
                <a:lnTo>
                  <a:pt x="2202853" y="268160"/>
                </a:lnTo>
                <a:lnTo>
                  <a:pt x="2217610" y="252120"/>
                </a:lnTo>
                <a:lnTo>
                  <a:pt x="2224062" y="245122"/>
                </a:lnTo>
                <a:lnTo>
                  <a:pt x="2233231" y="210273"/>
                </a:lnTo>
                <a:close/>
              </a:path>
              <a:path w="3024504" h="293369">
                <a:moveTo>
                  <a:pt x="2477884" y="284759"/>
                </a:moveTo>
                <a:lnTo>
                  <a:pt x="2445067" y="206387"/>
                </a:lnTo>
                <a:lnTo>
                  <a:pt x="2430640" y="171932"/>
                </a:lnTo>
                <a:lnTo>
                  <a:pt x="2390127" y="75184"/>
                </a:lnTo>
                <a:lnTo>
                  <a:pt x="2385999" y="65328"/>
                </a:lnTo>
                <a:lnTo>
                  <a:pt x="2385999" y="171932"/>
                </a:lnTo>
                <a:lnTo>
                  <a:pt x="2311920" y="171932"/>
                </a:lnTo>
                <a:lnTo>
                  <a:pt x="2348915" y="75184"/>
                </a:lnTo>
                <a:lnTo>
                  <a:pt x="2385999" y="171932"/>
                </a:lnTo>
                <a:lnTo>
                  <a:pt x="2385999" y="65328"/>
                </a:lnTo>
                <a:lnTo>
                  <a:pt x="2362454" y="9067"/>
                </a:lnTo>
                <a:lnTo>
                  <a:pt x="2335441" y="9067"/>
                </a:lnTo>
                <a:lnTo>
                  <a:pt x="2219998" y="284759"/>
                </a:lnTo>
                <a:lnTo>
                  <a:pt x="2265883" y="284759"/>
                </a:lnTo>
                <a:lnTo>
                  <a:pt x="2296782" y="206387"/>
                </a:lnTo>
                <a:lnTo>
                  <a:pt x="2401100" y="206387"/>
                </a:lnTo>
                <a:lnTo>
                  <a:pt x="2432012" y="284759"/>
                </a:lnTo>
                <a:lnTo>
                  <a:pt x="2477884" y="284759"/>
                </a:lnTo>
                <a:close/>
              </a:path>
              <a:path w="3024504" h="293369">
                <a:moveTo>
                  <a:pt x="2752699" y="8991"/>
                </a:moveTo>
                <a:lnTo>
                  <a:pt x="2712389" y="8991"/>
                </a:lnTo>
                <a:lnTo>
                  <a:pt x="2712351" y="214718"/>
                </a:lnTo>
                <a:lnTo>
                  <a:pt x="2519654" y="8991"/>
                </a:lnTo>
                <a:lnTo>
                  <a:pt x="2492565" y="8991"/>
                </a:lnTo>
                <a:lnTo>
                  <a:pt x="2492565" y="284759"/>
                </a:lnTo>
                <a:lnTo>
                  <a:pt x="2533307" y="284759"/>
                </a:lnTo>
                <a:lnTo>
                  <a:pt x="2533307" y="82753"/>
                </a:lnTo>
                <a:lnTo>
                  <a:pt x="2722384" y="284759"/>
                </a:lnTo>
                <a:lnTo>
                  <a:pt x="2752699" y="284759"/>
                </a:lnTo>
                <a:lnTo>
                  <a:pt x="2752699" y="8991"/>
                </a:lnTo>
                <a:close/>
              </a:path>
              <a:path w="3024504" h="293369">
                <a:moveTo>
                  <a:pt x="3023997" y="284759"/>
                </a:moveTo>
                <a:lnTo>
                  <a:pt x="2991180" y="206387"/>
                </a:lnTo>
                <a:lnTo>
                  <a:pt x="2976753" y="171932"/>
                </a:lnTo>
                <a:lnTo>
                  <a:pt x="2936240" y="75184"/>
                </a:lnTo>
                <a:lnTo>
                  <a:pt x="2932074" y="65239"/>
                </a:lnTo>
                <a:lnTo>
                  <a:pt x="2932074" y="171932"/>
                </a:lnTo>
                <a:lnTo>
                  <a:pt x="2858033" y="171932"/>
                </a:lnTo>
                <a:lnTo>
                  <a:pt x="2895092" y="75184"/>
                </a:lnTo>
                <a:lnTo>
                  <a:pt x="2932074" y="171932"/>
                </a:lnTo>
                <a:lnTo>
                  <a:pt x="2932074" y="65239"/>
                </a:lnTo>
                <a:lnTo>
                  <a:pt x="2908566" y="9067"/>
                </a:lnTo>
                <a:lnTo>
                  <a:pt x="2881553" y="9067"/>
                </a:lnTo>
                <a:lnTo>
                  <a:pt x="2766110" y="284759"/>
                </a:lnTo>
                <a:lnTo>
                  <a:pt x="2811996" y="284759"/>
                </a:lnTo>
                <a:lnTo>
                  <a:pt x="2842895" y="206387"/>
                </a:lnTo>
                <a:lnTo>
                  <a:pt x="2947212" y="206387"/>
                </a:lnTo>
                <a:lnTo>
                  <a:pt x="2978124" y="284759"/>
                </a:lnTo>
                <a:lnTo>
                  <a:pt x="3023997" y="284759"/>
                </a:lnTo>
                <a:close/>
              </a:path>
            </a:pathLst>
          </a:custGeom>
          <a:solidFill>
            <a:srgbClr val="000000"/>
          </a:solidFill>
        </p:spPr>
        <p:txBody>
          <a:bodyPr wrap="square" lIns="0" tIns="0" rIns="0" bIns="0" rtlCol="0"/>
          <a:lstStyle/>
          <a:p>
            <a:endParaRPr/>
          </a:p>
        </p:txBody>
      </p:sp>
      <p:sp>
        <p:nvSpPr>
          <p:cNvPr id="12" name="object 12"/>
          <p:cNvSpPr/>
          <p:nvPr/>
        </p:nvSpPr>
        <p:spPr>
          <a:xfrm>
            <a:off x="3389109" y="1223784"/>
            <a:ext cx="127685" cy="143725"/>
          </a:xfrm>
          <a:prstGeom prst="rect">
            <a:avLst/>
          </a:prstGeom>
          <a:blipFill>
            <a:blip r:embed="rId8" cstate="print"/>
            <a:stretch>
              <a:fillRect/>
            </a:stretch>
          </a:blipFill>
        </p:spPr>
        <p:txBody>
          <a:bodyPr wrap="square" lIns="0" tIns="0" rIns="0" bIns="0" rtlCol="0"/>
          <a:lstStyle/>
          <a:p>
            <a:endParaRPr/>
          </a:p>
        </p:txBody>
      </p:sp>
      <p:grpSp>
        <p:nvGrpSpPr>
          <p:cNvPr id="31" name="グループ化 30">
            <a:extLst>
              <a:ext uri="{FF2B5EF4-FFF2-40B4-BE49-F238E27FC236}">
                <a16:creationId xmlns:a16="http://schemas.microsoft.com/office/drawing/2014/main" id="{5B0AE158-2458-403D-A1E2-A706388E9529}"/>
              </a:ext>
            </a:extLst>
          </p:cNvPr>
          <p:cNvGrpSpPr/>
          <p:nvPr/>
        </p:nvGrpSpPr>
        <p:grpSpPr>
          <a:xfrm>
            <a:off x="2239975" y="2016341"/>
            <a:ext cx="3080448" cy="250507"/>
            <a:chOff x="2239975" y="2016341"/>
            <a:chExt cx="3080448" cy="250507"/>
          </a:xfrm>
        </p:grpSpPr>
        <p:sp>
          <p:nvSpPr>
            <p:cNvPr id="13" name="object 13"/>
            <p:cNvSpPr/>
            <p:nvPr/>
          </p:nvSpPr>
          <p:spPr>
            <a:xfrm>
              <a:off x="2239975" y="2060156"/>
              <a:ext cx="214604" cy="205892"/>
            </a:xfrm>
            <a:prstGeom prst="rect">
              <a:avLst/>
            </a:prstGeom>
            <a:blipFill>
              <a:blip r:embed="rId9" cstate="print"/>
              <a:stretch>
                <a:fillRect/>
              </a:stretch>
            </a:blipFill>
          </p:spPr>
          <p:txBody>
            <a:bodyPr wrap="square" lIns="0" tIns="0" rIns="0" bIns="0" rtlCol="0"/>
            <a:lstStyle/>
            <a:p>
              <a:endParaRPr/>
            </a:p>
          </p:txBody>
        </p:sp>
        <p:sp>
          <p:nvSpPr>
            <p:cNvPr id="14" name="object 14"/>
            <p:cNvSpPr/>
            <p:nvPr/>
          </p:nvSpPr>
          <p:spPr>
            <a:xfrm>
              <a:off x="2491194" y="2071687"/>
              <a:ext cx="426084" cy="188595"/>
            </a:xfrm>
            <a:custGeom>
              <a:avLst/>
              <a:gdLst/>
              <a:ahLst/>
              <a:cxnLst/>
              <a:rect l="l" t="t" r="r" b="b"/>
              <a:pathLst>
                <a:path w="426085" h="188594">
                  <a:moveTo>
                    <a:pt x="27241" y="0"/>
                  </a:moveTo>
                  <a:lnTo>
                    <a:pt x="0" y="0"/>
                  </a:lnTo>
                  <a:lnTo>
                    <a:pt x="0" y="187350"/>
                  </a:lnTo>
                  <a:lnTo>
                    <a:pt x="27241" y="187350"/>
                  </a:lnTo>
                  <a:lnTo>
                    <a:pt x="27241" y="0"/>
                  </a:lnTo>
                  <a:close/>
                </a:path>
                <a:path w="426085" h="188594">
                  <a:moveTo>
                    <a:pt x="160426" y="165112"/>
                  </a:moveTo>
                  <a:lnTo>
                    <a:pt x="98348" y="165112"/>
                  </a:lnTo>
                  <a:lnTo>
                    <a:pt x="98348" y="12"/>
                  </a:lnTo>
                  <a:lnTo>
                    <a:pt x="71107" y="12"/>
                  </a:lnTo>
                  <a:lnTo>
                    <a:pt x="71107" y="165112"/>
                  </a:lnTo>
                  <a:lnTo>
                    <a:pt x="71107" y="187972"/>
                  </a:lnTo>
                  <a:lnTo>
                    <a:pt x="160426" y="187972"/>
                  </a:lnTo>
                  <a:lnTo>
                    <a:pt x="160426" y="165112"/>
                  </a:lnTo>
                  <a:close/>
                </a:path>
                <a:path w="426085" h="188594">
                  <a:moveTo>
                    <a:pt x="287439" y="165112"/>
                  </a:moveTo>
                  <a:lnTo>
                    <a:pt x="225361" y="165112"/>
                  </a:lnTo>
                  <a:lnTo>
                    <a:pt x="225361" y="12"/>
                  </a:lnTo>
                  <a:lnTo>
                    <a:pt x="198120" y="12"/>
                  </a:lnTo>
                  <a:lnTo>
                    <a:pt x="198120" y="165112"/>
                  </a:lnTo>
                  <a:lnTo>
                    <a:pt x="198120" y="187972"/>
                  </a:lnTo>
                  <a:lnTo>
                    <a:pt x="287439" y="187972"/>
                  </a:lnTo>
                  <a:lnTo>
                    <a:pt x="287439" y="165112"/>
                  </a:lnTo>
                  <a:close/>
                </a:path>
                <a:path w="426085" h="188594">
                  <a:moveTo>
                    <a:pt x="425970" y="12"/>
                  </a:moveTo>
                  <a:lnTo>
                    <a:pt x="325120" y="12"/>
                  </a:lnTo>
                  <a:lnTo>
                    <a:pt x="325120" y="22872"/>
                  </a:lnTo>
                  <a:lnTo>
                    <a:pt x="325120" y="73672"/>
                  </a:lnTo>
                  <a:lnTo>
                    <a:pt x="325120" y="97802"/>
                  </a:lnTo>
                  <a:lnTo>
                    <a:pt x="325120" y="163842"/>
                  </a:lnTo>
                  <a:lnTo>
                    <a:pt x="325120" y="187972"/>
                  </a:lnTo>
                  <a:lnTo>
                    <a:pt x="425970" y="187972"/>
                  </a:lnTo>
                  <a:lnTo>
                    <a:pt x="425970" y="163842"/>
                  </a:lnTo>
                  <a:lnTo>
                    <a:pt x="352361" y="163842"/>
                  </a:lnTo>
                  <a:lnTo>
                    <a:pt x="352361" y="97802"/>
                  </a:lnTo>
                  <a:lnTo>
                    <a:pt x="425386" y="97802"/>
                  </a:lnTo>
                  <a:lnTo>
                    <a:pt x="425386" y="73672"/>
                  </a:lnTo>
                  <a:lnTo>
                    <a:pt x="352361" y="73672"/>
                  </a:lnTo>
                  <a:lnTo>
                    <a:pt x="352361" y="22872"/>
                  </a:lnTo>
                  <a:lnTo>
                    <a:pt x="425970" y="22872"/>
                  </a:lnTo>
                  <a:lnTo>
                    <a:pt x="425970" y="12"/>
                  </a:lnTo>
                  <a:close/>
                </a:path>
              </a:pathLst>
            </a:custGeom>
            <a:solidFill>
              <a:srgbClr val="000000"/>
            </a:solidFill>
          </p:spPr>
          <p:txBody>
            <a:bodyPr wrap="square" lIns="0" tIns="0" rIns="0" bIns="0" rtlCol="0"/>
            <a:lstStyle/>
            <a:p>
              <a:endParaRPr/>
            </a:p>
          </p:txBody>
        </p:sp>
        <p:sp>
          <p:nvSpPr>
            <p:cNvPr id="15" name="object 15"/>
            <p:cNvSpPr/>
            <p:nvPr/>
          </p:nvSpPr>
          <p:spPr>
            <a:xfrm>
              <a:off x="2956547" y="2061845"/>
              <a:ext cx="168516" cy="204216"/>
            </a:xfrm>
            <a:prstGeom prst="rect">
              <a:avLst/>
            </a:prstGeom>
            <a:blipFill>
              <a:blip r:embed="rId10" cstate="print"/>
              <a:stretch>
                <a:fillRect/>
              </a:stretch>
            </a:blipFill>
          </p:spPr>
          <p:txBody>
            <a:bodyPr wrap="square" lIns="0" tIns="0" rIns="0" bIns="0" rtlCol="0"/>
            <a:lstStyle/>
            <a:p>
              <a:endParaRPr/>
            </a:p>
          </p:txBody>
        </p:sp>
        <p:sp>
          <p:nvSpPr>
            <p:cNvPr id="16" name="object 16"/>
            <p:cNvSpPr/>
            <p:nvPr/>
          </p:nvSpPr>
          <p:spPr>
            <a:xfrm>
              <a:off x="3168688" y="2061845"/>
              <a:ext cx="168528" cy="204216"/>
            </a:xfrm>
            <a:prstGeom prst="rect">
              <a:avLst/>
            </a:prstGeom>
            <a:blipFill>
              <a:blip r:embed="rId11" cstate="print"/>
              <a:stretch>
                <a:fillRect/>
              </a:stretch>
            </a:blipFill>
          </p:spPr>
          <p:txBody>
            <a:bodyPr wrap="square" lIns="0" tIns="0" rIns="0" bIns="0" rtlCol="0"/>
            <a:lstStyle/>
            <a:p>
              <a:endParaRPr/>
            </a:p>
          </p:txBody>
        </p:sp>
        <p:sp>
          <p:nvSpPr>
            <p:cNvPr id="17" name="object 17"/>
            <p:cNvSpPr/>
            <p:nvPr/>
          </p:nvSpPr>
          <p:spPr>
            <a:xfrm>
              <a:off x="3380841" y="2071687"/>
              <a:ext cx="27305" cy="187960"/>
            </a:xfrm>
            <a:custGeom>
              <a:avLst/>
              <a:gdLst/>
              <a:ahLst/>
              <a:cxnLst/>
              <a:rect l="l" t="t" r="r" b="b"/>
              <a:pathLst>
                <a:path w="27304" h="187960">
                  <a:moveTo>
                    <a:pt x="27241" y="0"/>
                  </a:moveTo>
                  <a:lnTo>
                    <a:pt x="0" y="0"/>
                  </a:lnTo>
                  <a:lnTo>
                    <a:pt x="0" y="187350"/>
                  </a:lnTo>
                  <a:lnTo>
                    <a:pt x="27241" y="187350"/>
                  </a:lnTo>
                  <a:lnTo>
                    <a:pt x="27241" y="0"/>
                  </a:lnTo>
                  <a:close/>
                </a:path>
              </a:pathLst>
            </a:custGeom>
            <a:solidFill>
              <a:srgbClr val="000000"/>
            </a:solidFill>
          </p:spPr>
          <p:txBody>
            <a:bodyPr wrap="square" lIns="0" tIns="0" rIns="0" bIns="0" rtlCol="0"/>
            <a:lstStyle/>
            <a:p>
              <a:endParaRPr/>
            </a:p>
          </p:txBody>
        </p:sp>
        <p:sp>
          <p:nvSpPr>
            <p:cNvPr id="18" name="object 18"/>
            <p:cNvSpPr/>
            <p:nvPr/>
          </p:nvSpPr>
          <p:spPr>
            <a:xfrm>
              <a:off x="3444646" y="2062162"/>
              <a:ext cx="180035" cy="196888"/>
            </a:xfrm>
            <a:prstGeom prst="rect">
              <a:avLst/>
            </a:prstGeom>
            <a:blipFill>
              <a:blip r:embed="rId12" cstate="print"/>
              <a:stretch>
                <a:fillRect/>
              </a:stretch>
            </a:blipFill>
          </p:spPr>
          <p:txBody>
            <a:bodyPr wrap="square" lIns="0" tIns="0" rIns="0" bIns="0" rtlCol="0"/>
            <a:lstStyle/>
            <a:p>
              <a:endParaRPr/>
            </a:p>
          </p:txBody>
        </p:sp>
        <p:sp>
          <p:nvSpPr>
            <p:cNvPr id="19" name="object 19"/>
            <p:cNvSpPr/>
            <p:nvPr/>
          </p:nvSpPr>
          <p:spPr>
            <a:xfrm>
              <a:off x="3661575" y="2071699"/>
              <a:ext cx="89535" cy="187960"/>
            </a:xfrm>
            <a:custGeom>
              <a:avLst/>
              <a:gdLst/>
              <a:ahLst/>
              <a:cxnLst/>
              <a:rect l="l" t="t" r="r" b="b"/>
              <a:pathLst>
                <a:path w="89535" h="187960">
                  <a:moveTo>
                    <a:pt x="89319" y="165100"/>
                  </a:moveTo>
                  <a:lnTo>
                    <a:pt x="27241" y="165100"/>
                  </a:lnTo>
                  <a:lnTo>
                    <a:pt x="27241" y="0"/>
                  </a:lnTo>
                  <a:lnTo>
                    <a:pt x="0" y="0"/>
                  </a:lnTo>
                  <a:lnTo>
                    <a:pt x="0" y="165100"/>
                  </a:lnTo>
                  <a:lnTo>
                    <a:pt x="0" y="187960"/>
                  </a:lnTo>
                  <a:lnTo>
                    <a:pt x="89319" y="187960"/>
                  </a:lnTo>
                  <a:lnTo>
                    <a:pt x="89319" y="165100"/>
                  </a:lnTo>
                  <a:close/>
                </a:path>
              </a:pathLst>
            </a:custGeom>
            <a:solidFill>
              <a:srgbClr val="000000"/>
            </a:solidFill>
          </p:spPr>
          <p:txBody>
            <a:bodyPr wrap="square" lIns="0" tIns="0" rIns="0" bIns="0" rtlCol="0"/>
            <a:lstStyle/>
            <a:p>
              <a:endParaRPr/>
            </a:p>
          </p:txBody>
        </p:sp>
        <p:sp>
          <p:nvSpPr>
            <p:cNvPr id="20" name="object 20"/>
            <p:cNvSpPr/>
            <p:nvPr/>
          </p:nvSpPr>
          <p:spPr>
            <a:xfrm>
              <a:off x="3782110" y="2067763"/>
              <a:ext cx="121640" cy="195491"/>
            </a:xfrm>
            <a:prstGeom prst="rect">
              <a:avLst/>
            </a:prstGeom>
            <a:blipFill>
              <a:blip r:embed="rId13" cstate="print"/>
              <a:stretch>
                <a:fillRect/>
              </a:stretch>
            </a:blipFill>
          </p:spPr>
          <p:txBody>
            <a:bodyPr wrap="square" lIns="0" tIns="0" rIns="0" bIns="0" rtlCol="0"/>
            <a:lstStyle/>
            <a:p>
              <a:endParaRPr/>
            </a:p>
          </p:txBody>
        </p:sp>
        <p:sp>
          <p:nvSpPr>
            <p:cNvPr id="21" name="object 21"/>
            <p:cNvSpPr/>
            <p:nvPr/>
          </p:nvSpPr>
          <p:spPr>
            <a:xfrm>
              <a:off x="3943705" y="2071700"/>
              <a:ext cx="139319" cy="187350"/>
            </a:xfrm>
            <a:prstGeom prst="rect">
              <a:avLst/>
            </a:prstGeom>
            <a:blipFill>
              <a:blip r:embed="rId14" cstate="print"/>
              <a:stretch>
                <a:fillRect/>
              </a:stretch>
            </a:blipFill>
          </p:spPr>
          <p:txBody>
            <a:bodyPr wrap="square" lIns="0" tIns="0" rIns="0" bIns="0" rtlCol="0"/>
            <a:lstStyle/>
            <a:p>
              <a:endParaRPr/>
            </a:p>
          </p:txBody>
        </p:sp>
        <p:sp>
          <p:nvSpPr>
            <p:cNvPr id="22" name="object 22"/>
            <p:cNvSpPr/>
            <p:nvPr/>
          </p:nvSpPr>
          <p:spPr>
            <a:xfrm>
              <a:off x="4119600" y="2071687"/>
              <a:ext cx="27305" cy="187960"/>
            </a:xfrm>
            <a:custGeom>
              <a:avLst/>
              <a:gdLst/>
              <a:ahLst/>
              <a:cxnLst/>
              <a:rect l="l" t="t" r="r" b="b"/>
              <a:pathLst>
                <a:path w="27304" h="187960">
                  <a:moveTo>
                    <a:pt x="27254" y="0"/>
                  </a:moveTo>
                  <a:lnTo>
                    <a:pt x="0" y="0"/>
                  </a:lnTo>
                  <a:lnTo>
                    <a:pt x="0" y="187350"/>
                  </a:lnTo>
                  <a:lnTo>
                    <a:pt x="27254" y="187350"/>
                  </a:lnTo>
                  <a:lnTo>
                    <a:pt x="27254" y="0"/>
                  </a:lnTo>
                  <a:close/>
                </a:path>
              </a:pathLst>
            </a:custGeom>
            <a:solidFill>
              <a:srgbClr val="000000"/>
            </a:solidFill>
          </p:spPr>
          <p:txBody>
            <a:bodyPr wrap="square" lIns="0" tIns="0" rIns="0" bIns="0" rtlCol="0"/>
            <a:lstStyle/>
            <a:p>
              <a:endParaRPr/>
            </a:p>
          </p:txBody>
        </p:sp>
        <p:sp>
          <p:nvSpPr>
            <p:cNvPr id="23" name="object 23"/>
            <p:cNvSpPr/>
            <p:nvPr/>
          </p:nvSpPr>
          <p:spPr>
            <a:xfrm>
              <a:off x="4190695" y="2061857"/>
              <a:ext cx="168528" cy="204216"/>
            </a:xfrm>
            <a:prstGeom prst="rect">
              <a:avLst/>
            </a:prstGeom>
            <a:blipFill>
              <a:blip r:embed="rId15" cstate="print"/>
              <a:stretch>
                <a:fillRect/>
              </a:stretch>
            </a:blipFill>
          </p:spPr>
          <p:txBody>
            <a:bodyPr wrap="square" lIns="0" tIns="0" rIns="0" bIns="0" rtlCol="0"/>
            <a:lstStyle/>
            <a:p>
              <a:endParaRPr/>
            </a:p>
          </p:txBody>
        </p:sp>
        <p:sp>
          <p:nvSpPr>
            <p:cNvPr id="24" name="object 24"/>
            <p:cNvSpPr/>
            <p:nvPr/>
          </p:nvSpPr>
          <p:spPr>
            <a:xfrm>
              <a:off x="4394822" y="2016341"/>
              <a:ext cx="171094" cy="250507"/>
            </a:xfrm>
            <a:prstGeom prst="rect">
              <a:avLst/>
            </a:prstGeom>
            <a:blipFill>
              <a:blip r:embed="rId16" cstate="print"/>
              <a:stretch>
                <a:fillRect/>
              </a:stretch>
            </a:blipFill>
          </p:spPr>
          <p:txBody>
            <a:bodyPr wrap="square" lIns="0" tIns="0" rIns="0" bIns="0" rtlCol="0"/>
            <a:lstStyle/>
            <a:p>
              <a:endParaRPr/>
            </a:p>
          </p:txBody>
        </p:sp>
        <p:sp>
          <p:nvSpPr>
            <p:cNvPr id="25" name="object 25"/>
            <p:cNvSpPr/>
            <p:nvPr/>
          </p:nvSpPr>
          <p:spPr>
            <a:xfrm>
              <a:off x="4593983" y="2071979"/>
              <a:ext cx="726440" cy="187325"/>
            </a:xfrm>
            <a:custGeom>
              <a:avLst/>
              <a:gdLst/>
              <a:ahLst/>
              <a:cxnLst/>
              <a:rect l="l" t="t" r="r" b="b"/>
              <a:pathLst>
                <a:path w="726439" h="187325">
                  <a:moveTo>
                    <a:pt x="36410" y="0"/>
                  </a:moveTo>
                  <a:lnTo>
                    <a:pt x="0" y="0"/>
                  </a:lnTo>
                  <a:lnTo>
                    <a:pt x="0" y="175323"/>
                  </a:lnTo>
                  <a:lnTo>
                    <a:pt x="36410" y="0"/>
                  </a:lnTo>
                  <a:close/>
                </a:path>
                <a:path w="726439" h="187325">
                  <a:moveTo>
                    <a:pt x="101498" y="187058"/>
                  </a:moveTo>
                  <a:lnTo>
                    <a:pt x="47574" y="65430"/>
                  </a:lnTo>
                  <a:lnTo>
                    <a:pt x="24841" y="187058"/>
                  </a:lnTo>
                  <a:lnTo>
                    <a:pt x="101498" y="187058"/>
                  </a:lnTo>
                  <a:close/>
                </a:path>
                <a:path w="726439" h="187325">
                  <a:moveTo>
                    <a:pt x="167030" y="0"/>
                  </a:moveTo>
                  <a:lnTo>
                    <a:pt x="44107" y="0"/>
                  </a:lnTo>
                  <a:lnTo>
                    <a:pt x="105448" y="138480"/>
                  </a:lnTo>
                  <a:lnTo>
                    <a:pt x="167030" y="0"/>
                  </a:lnTo>
                  <a:close/>
                </a:path>
                <a:path w="726439" h="187325">
                  <a:moveTo>
                    <a:pt x="184937" y="187058"/>
                  </a:moveTo>
                  <a:lnTo>
                    <a:pt x="161874" y="65709"/>
                  </a:lnTo>
                  <a:lnTo>
                    <a:pt x="107746" y="187058"/>
                  </a:lnTo>
                  <a:lnTo>
                    <a:pt x="184937" y="187058"/>
                  </a:lnTo>
                  <a:close/>
                </a:path>
                <a:path w="726439" h="187325">
                  <a:moveTo>
                    <a:pt x="248793" y="0"/>
                  </a:moveTo>
                  <a:lnTo>
                    <a:pt x="174650" y="0"/>
                  </a:lnTo>
                  <a:lnTo>
                    <a:pt x="212178" y="187058"/>
                  </a:lnTo>
                  <a:lnTo>
                    <a:pt x="248793" y="187058"/>
                  </a:lnTo>
                  <a:lnTo>
                    <a:pt x="248793" y="0"/>
                  </a:lnTo>
                  <a:close/>
                </a:path>
                <a:path w="726439" h="187325">
                  <a:moveTo>
                    <a:pt x="389026" y="368"/>
                  </a:moveTo>
                  <a:lnTo>
                    <a:pt x="349643" y="368"/>
                  </a:lnTo>
                  <a:lnTo>
                    <a:pt x="349643" y="23228"/>
                  </a:lnTo>
                  <a:lnTo>
                    <a:pt x="276034" y="23228"/>
                  </a:lnTo>
                  <a:lnTo>
                    <a:pt x="276034" y="74028"/>
                  </a:lnTo>
                  <a:lnTo>
                    <a:pt x="349059" y="74028"/>
                  </a:lnTo>
                  <a:lnTo>
                    <a:pt x="349059" y="96888"/>
                  </a:lnTo>
                  <a:lnTo>
                    <a:pt x="276034" y="96888"/>
                  </a:lnTo>
                  <a:lnTo>
                    <a:pt x="276034" y="164198"/>
                  </a:lnTo>
                  <a:lnTo>
                    <a:pt x="349643" y="164198"/>
                  </a:lnTo>
                  <a:lnTo>
                    <a:pt x="349643" y="187058"/>
                  </a:lnTo>
                  <a:lnTo>
                    <a:pt x="389026" y="187058"/>
                  </a:lnTo>
                  <a:lnTo>
                    <a:pt x="389026" y="164198"/>
                  </a:lnTo>
                  <a:lnTo>
                    <a:pt x="389026" y="96888"/>
                  </a:lnTo>
                  <a:lnTo>
                    <a:pt x="389026" y="74028"/>
                  </a:lnTo>
                  <a:lnTo>
                    <a:pt x="389026" y="23228"/>
                  </a:lnTo>
                  <a:lnTo>
                    <a:pt x="389026" y="368"/>
                  </a:lnTo>
                  <a:close/>
                </a:path>
                <a:path w="726439" h="187325">
                  <a:moveTo>
                    <a:pt x="530313" y="0"/>
                  </a:moveTo>
                  <a:lnTo>
                    <a:pt x="399122" y="0"/>
                  </a:lnTo>
                  <a:lnTo>
                    <a:pt x="530313" y="131711"/>
                  </a:lnTo>
                  <a:lnTo>
                    <a:pt x="530313" y="0"/>
                  </a:lnTo>
                  <a:close/>
                </a:path>
                <a:path w="726439" h="187325">
                  <a:moveTo>
                    <a:pt x="550532" y="187058"/>
                  </a:moveTo>
                  <a:lnTo>
                    <a:pt x="416255" y="52247"/>
                  </a:lnTo>
                  <a:lnTo>
                    <a:pt x="416255" y="187058"/>
                  </a:lnTo>
                  <a:lnTo>
                    <a:pt x="550532" y="187058"/>
                  </a:lnTo>
                  <a:close/>
                </a:path>
                <a:path w="726439" h="187325">
                  <a:moveTo>
                    <a:pt x="726046" y="0"/>
                  </a:moveTo>
                  <a:lnTo>
                    <a:pt x="557542" y="0"/>
                  </a:lnTo>
                  <a:lnTo>
                    <a:pt x="557542" y="187058"/>
                  </a:lnTo>
                  <a:lnTo>
                    <a:pt x="726046" y="187058"/>
                  </a:lnTo>
                  <a:lnTo>
                    <a:pt x="726046" y="0"/>
                  </a:lnTo>
                  <a:close/>
                </a:path>
              </a:pathLst>
            </a:custGeom>
            <a:solidFill>
              <a:srgbClr val="000000"/>
            </a:solidFill>
          </p:spPr>
          <p:txBody>
            <a:bodyPr wrap="square" lIns="0" tIns="0" rIns="0" bIns="0" rtlCol="0"/>
            <a:lstStyle/>
            <a:p>
              <a:endParaRPr/>
            </a:p>
          </p:txBody>
        </p:sp>
      </p:grpSp>
      <p:sp>
        <p:nvSpPr>
          <p:cNvPr id="36" name="object 36"/>
          <p:cNvSpPr/>
          <p:nvPr/>
        </p:nvSpPr>
        <p:spPr>
          <a:xfrm>
            <a:off x="4613028" y="7432548"/>
            <a:ext cx="2594222" cy="2625842"/>
          </a:xfrm>
          <a:prstGeom prst="rect">
            <a:avLst/>
          </a:prstGeom>
          <a:blipFill>
            <a:blip r:embed="rId17" cstate="print"/>
            <a:stretch>
              <a:fillRect/>
            </a:stretch>
          </a:blipFill>
        </p:spPr>
        <p:txBody>
          <a:bodyPr wrap="square" lIns="0" tIns="0" rIns="0" bIns="0" rtlCol="0"/>
          <a:lstStyle/>
          <a:p>
            <a:endParaRPr/>
          </a:p>
        </p:txBody>
      </p:sp>
      <p:sp>
        <p:nvSpPr>
          <p:cNvPr id="38" name="object 38"/>
          <p:cNvSpPr txBox="1"/>
          <p:nvPr/>
        </p:nvSpPr>
        <p:spPr>
          <a:xfrm>
            <a:off x="1312545" y="3059544"/>
            <a:ext cx="5437505" cy="382156"/>
          </a:xfrm>
          <a:prstGeom prst="rect">
            <a:avLst/>
          </a:prstGeom>
        </p:spPr>
        <p:txBody>
          <a:bodyPr vert="horz" wrap="square" lIns="0" tIns="12700" rIns="0" bIns="0" rtlCol="0">
            <a:spAutoFit/>
          </a:bodyPr>
          <a:lstStyle/>
          <a:p>
            <a:r>
              <a:rPr lang="ja-JP" altLang="ja-JP" sz="1200" dirty="0">
                <a:latin typeface="Meiryo UI" panose="020B0604030504040204" pitchFamily="50" charset="-128"/>
                <a:ea typeface="Meiryo UI" panose="020B0604030504040204" pitchFamily="50" charset="-128"/>
              </a:rPr>
              <a:t>「</a:t>
            </a:r>
            <a:r>
              <a:rPr lang="ja-JP" altLang="ja-JP" sz="1200" b="1" dirty="0">
                <a:latin typeface="Meiryo UI" panose="020B0604030504040204" pitchFamily="50" charset="-128"/>
                <a:ea typeface="Meiryo UI" panose="020B0604030504040204" pitchFamily="50" charset="-128"/>
              </a:rPr>
              <a:t>ミレニアルスキン オンザグロウティンテッドモイスチャライザー </a:t>
            </a:r>
            <a:r>
              <a:rPr lang="en-US" altLang="ja-JP" sz="1200" b="1" dirty="0">
                <a:latin typeface="Meiryo UI" panose="020B0604030504040204" pitchFamily="50" charset="-128"/>
                <a:ea typeface="Meiryo UI" panose="020B0604030504040204" pitchFamily="50" charset="-128"/>
              </a:rPr>
              <a:t>N</a:t>
            </a:r>
            <a:r>
              <a:rPr lang="ja-JP" altLang="ja-JP" sz="1200" dirty="0">
                <a:latin typeface="Meiryo UI" panose="020B0604030504040204" pitchFamily="50" charset="-128"/>
                <a:ea typeface="Meiryo UI" panose="020B0604030504040204" pitchFamily="50" charset="-128"/>
              </a:rPr>
              <a:t>」は、肌色に合わせた</a:t>
            </a:r>
            <a:r>
              <a:rPr lang="en-US" altLang="ja-JP" sz="1200" dirty="0">
                <a:latin typeface="Meiryo UI" panose="020B0604030504040204" pitchFamily="50" charset="-128"/>
                <a:ea typeface="Meiryo UI" panose="020B0604030504040204" pitchFamily="50" charset="-128"/>
              </a:rPr>
              <a:t>100:Porcelain</a:t>
            </a:r>
            <a:r>
              <a:rPr lang="ja-JP" altLang="ja-JP" sz="1200" dirty="0">
                <a:latin typeface="Meiryo UI" panose="020B0604030504040204" pitchFamily="50" charset="-128"/>
                <a:ea typeface="Meiryo UI" panose="020B0604030504040204" pitchFamily="50" charset="-128"/>
              </a:rPr>
              <a:t>から</a:t>
            </a:r>
            <a:r>
              <a:rPr lang="en-US" altLang="ja-JP" sz="1200" dirty="0">
                <a:latin typeface="Meiryo UI" panose="020B0604030504040204" pitchFamily="50" charset="-128"/>
                <a:ea typeface="Meiryo UI" panose="020B0604030504040204" pitchFamily="50" charset="-128"/>
              </a:rPr>
              <a:t>310:Caramel</a:t>
            </a:r>
            <a:r>
              <a:rPr lang="ja-JP" altLang="ja-JP" sz="1200" dirty="0">
                <a:latin typeface="Meiryo UI" panose="020B0604030504040204" pitchFamily="50" charset="-128"/>
                <a:ea typeface="Meiryo UI" panose="020B0604030504040204" pitchFamily="50" charset="-128"/>
              </a:rPr>
              <a:t>まで</a:t>
            </a:r>
            <a:r>
              <a:rPr lang="en-US" altLang="ja-JP" sz="1200" dirty="0">
                <a:latin typeface="Meiryo UI" panose="020B0604030504040204" pitchFamily="50" charset="-128"/>
                <a:ea typeface="Meiryo UI" panose="020B0604030504040204" pitchFamily="50" charset="-128"/>
              </a:rPr>
              <a:t>5</a:t>
            </a:r>
            <a:r>
              <a:rPr lang="ja-JP" altLang="ja-JP" sz="1200" dirty="0">
                <a:latin typeface="Meiryo UI" panose="020B0604030504040204" pitchFamily="50" charset="-128"/>
                <a:ea typeface="Meiryo UI" panose="020B0604030504040204" pitchFamily="50" charset="-128"/>
              </a:rPr>
              <a:t>色展開。</a:t>
            </a:r>
          </a:p>
        </p:txBody>
      </p:sp>
      <p:sp>
        <p:nvSpPr>
          <p:cNvPr id="40" name="object 40"/>
          <p:cNvSpPr txBox="1"/>
          <p:nvPr/>
        </p:nvSpPr>
        <p:spPr>
          <a:xfrm>
            <a:off x="882650" y="5923305"/>
            <a:ext cx="2665522" cy="2362185"/>
          </a:xfrm>
          <a:prstGeom prst="rect">
            <a:avLst/>
          </a:prstGeom>
        </p:spPr>
        <p:txBody>
          <a:bodyPr vert="horz" wrap="square" lIns="0" tIns="83820" rIns="0" bIns="0" rtlCol="0">
            <a:spAutoFit/>
          </a:bodyPr>
          <a:lstStyle/>
          <a:p>
            <a:pPr algn="ctr">
              <a:lnSpc>
                <a:spcPct val="100000"/>
              </a:lnSpc>
              <a:spcBef>
                <a:spcPts val="660"/>
              </a:spcBef>
            </a:pPr>
            <a:r>
              <a:rPr lang="en-US" altLang="ja-JP" sz="1200" spc="-114" dirty="0">
                <a:latin typeface="Meiryo UI" panose="020B0604030504040204" pitchFamily="50" charset="-128"/>
                <a:ea typeface="Meiryo UI" panose="020B0604030504040204" pitchFamily="50" charset="-128"/>
                <a:cs typeface="Times New Roman" panose="02020603050405020304" pitchFamily="18" charset="0"/>
              </a:rPr>
              <a:t>100: </a:t>
            </a:r>
            <a:r>
              <a:rPr lang="en-US" altLang="ja-JP" sz="1200" dirty="0">
                <a:latin typeface="Meiryo UI" panose="020B0604030504040204" pitchFamily="50" charset="-128"/>
                <a:cs typeface="Times New Roman" panose="02020603050405020304" pitchFamily="18" charset="0"/>
              </a:rPr>
              <a:t>Porcelain</a:t>
            </a:r>
            <a:r>
              <a:rPr sz="1200" spc="-114"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200" spc="-114"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dirty="0">
                <a:latin typeface="Meiryo UI" panose="020B0604030504040204" pitchFamily="50" charset="-128"/>
                <a:ea typeface="Meiryo UI" panose="020B0604030504040204" pitchFamily="50" charset="-128"/>
              </a:rPr>
              <a:t>ポーセリン</a:t>
            </a:r>
            <a:r>
              <a:rPr lang="en-US" altLang="ja-JP" sz="1200" spc="-114" dirty="0">
                <a:latin typeface="Meiryo UI" panose="020B0604030504040204" pitchFamily="50" charset="-128"/>
                <a:ea typeface="Meiryo UI" panose="020B0604030504040204" pitchFamily="50" charset="-128"/>
                <a:cs typeface="Times New Roman" panose="02020603050405020304" pitchFamily="18" charset="0"/>
              </a:rPr>
              <a:t>)  </a:t>
            </a:r>
            <a:endParaRPr sz="1200" dirty="0">
              <a:latin typeface="Meiryo UI" panose="020B0604030504040204" pitchFamily="50" charset="-128"/>
              <a:ea typeface="Meiryo UI" panose="020B0604030504040204" pitchFamily="50" charset="-128"/>
              <a:cs typeface="Times New Roman" panose="02020603050405020304" pitchFamily="18" charset="0"/>
            </a:endParaRPr>
          </a:p>
          <a:p>
            <a:pPr algn="ctr">
              <a:lnSpc>
                <a:spcPct val="100000"/>
              </a:lnSpc>
              <a:spcBef>
                <a:spcPts val="560"/>
              </a:spcBef>
            </a:pPr>
            <a:endParaRPr lang="en-US" altLang="ja-JP" sz="1200" dirty="0">
              <a:latin typeface="Meiryo UI" panose="020B0604030504040204" pitchFamily="50" charset="-128"/>
              <a:cs typeface="Times New Roman" panose="02020603050405020304" pitchFamily="18" charset="0"/>
            </a:endParaRPr>
          </a:p>
          <a:p>
            <a:pPr algn="ctr">
              <a:lnSpc>
                <a:spcPct val="100000"/>
              </a:lnSpc>
              <a:spcBef>
                <a:spcPts val="560"/>
              </a:spcBef>
            </a:pPr>
            <a:r>
              <a:rPr lang="en-US" altLang="ja-JP" sz="1200" dirty="0">
                <a:latin typeface="Meiryo UI" panose="020B0604030504040204" pitchFamily="50" charset="-128"/>
                <a:cs typeface="Times New Roman" panose="02020603050405020304" pitchFamily="18" charset="0"/>
              </a:rPr>
              <a:t>110: Pearl</a:t>
            </a:r>
            <a:r>
              <a:rPr lang="en-US" altLang="ja-JP" sz="1200" spc="-120" dirty="0">
                <a:latin typeface="Times New Roman" panose="02020603050405020304" pitchFamily="18" charset="0"/>
                <a:ea typeface="Meiryo UI" panose="020B0604030504040204" pitchFamily="50" charset="-128"/>
                <a:cs typeface="Times New Roman" panose="02020603050405020304" pitchFamily="18" charset="0"/>
              </a:rPr>
              <a:t>   </a:t>
            </a:r>
            <a:r>
              <a:rPr lang="en-US" altLang="ja-JP" sz="1200" spc="-12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spc="-120" dirty="0">
                <a:solidFill>
                  <a:srgbClr val="111111"/>
                </a:solidFill>
                <a:latin typeface="Meiryo UI" panose="020B0604030504040204" pitchFamily="50" charset="-128"/>
                <a:ea typeface="Meiryo UI" panose="020B0604030504040204" pitchFamily="50" charset="-128"/>
                <a:cs typeface="Times New Roman" panose="02020603050405020304" pitchFamily="18" charset="0"/>
              </a:rPr>
              <a:t>ﾊﾟｰﾙ</a:t>
            </a:r>
            <a:r>
              <a:rPr lang="en-US" altLang="ja-JP" sz="1200" dirty="0">
                <a:solidFill>
                  <a:srgbClr val="111111"/>
                </a:solidFill>
                <a:latin typeface="Meiryo UI" panose="020B0604030504040204" pitchFamily="50" charset="-128"/>
                <a:ea typeface="Meiryo UI" panose="020B0604030504040204" pitchFamily="50" charset="-128"/>
              </a:rPr>
              <a:t>) </a:t>
            </a:r>
            <a:endParaRPr lang="ja-JP" altLang="en-US" sz="1200" dirty="0">
              <a:latin typeface="Times New Roman" panose="02020603050405020304" pitchFamily="18" charset="0"/>
              <a:ea typeface="Meiryo UI" panose="020B0604030504040204" pitchFamily="50" charset="-128"/>
              <a:cs typeface="Times New Roman" panose="02020603050405020304" pitchFamily="18" charset="0"/>
            </a:endParaRPr>
          </a:p>
          <a:p>
            <a:pPr algn="ctr">
              <a:spcBef>
                <a:spcPts val="560"/>
              </a:spcBef>
            </a:pPr>
            <a:endParaRPr lang="en-US" altLang="ja-JP" sz="1200" dirty="0">
              <a:latin typeface="Meiryo UI" panose="020B0604030504040204" pitchFamily="50" charset="-128"/>
              <a:ea typeface="Meiryo UI" panose="020B0604030504040204" pitchFamily="50" charset="-128"/>
            </a:endParaRPr>
          </a:p>
          <a:p>
            <a:pPr algn="ctr">
              <a:spcBef>
                <a:spcPts val="560"/>
              </a:spcBef>
            </a:pPr>
            <a:r>
              <a:rPr lang="en-US" altLang="ja-JP" sz="1200" dirty="0">
                <a:latin typeface="Meiryo UI" panose="020B0604030504040204" pitchFamily="50" charset="-128"/>
                <a:ea typeface="Meiryo UI" panose="020B0604030504040204" pitchFamily="50" charset="-128"/>
              </a:rPr>
              <a:t>120: Nude</a:t>
            </a:r>
            <a:r>
              <a:rPr sz="1200" spc="-85"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200" spc="-85"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200" spc="-12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spc="-120" dirty="0">
                <a:solidFill>
                  <a:srgbClr val="111111"/>
                </a:solidFill>
                <a:latin typeface="Meiryo UI" panose="020B0604030504040204" pitchFamily="50" charset="-128"/>
                <a:ea typeface="Meiryo UI" panose="020B0604030504040204" pitchFamily="50" charset="-128"/>
                <a:cs typeface="Times New Roman" panose="02020603050405020304" pitchFamily="18" charset="0"/>
              </a:rPr>
              <a:t>ヌード</a:t>
            </a:r>
            <a:r>
              <a:rPr lang="en-US" altLang="ja-JP" sz="1200" dirty="0">
                <a:solidFill>
                  <a:srgbClr val="111111"/>
                </a:solidFill>
                <a:latin typeface="Meiryo UI" panose="020B0604030504040204" pitchFamily="50" charset="-128"/>
                <a:ea typeface="Meiryo UI" panose="020B0604030504040204" pitchFamily="50" charset="-128"/>
              </a:rPr>
              <a:t>) </a:t>
            </a:r>
            <a:endParaRPr lang="en-US" altLang="ja-JP" sz="1200" dirty="0">
              <a:solidFill>
                <a:srgbClr val="111111"/>
              </a:solidFill>
              <a:latin typeface="Times New Roman" panose="02020603050405020304" pitchFamily="18" charset="0"/>
              <a:ea typeface="Meiryo UI" panose="020B0604030504040204" pitchFamily="50" charset="-128"/>
              <a:cs typeface="Times New Roman" panose="02020603050405020304" pitchFamily="18" charset="0"/>
            </a:endParaRPr>
          </a:p>
          <a:p>
            <a:pPr algn="ctr">
              <a:spcBef>
                <a:spcPts val="560"/>
              </a:spcBef>
            </a:pPr>
            <a:endParaRPr lang="en-US" altLang="ja-JP" sz="1200" dirty="0">
              <a:latin typeface="Meiryo UI" panose="020B0604030504040204" pitchFamily="50" charset="-128"/>
              <a:ea typeface="Meiryo UI" panose="020B0604030504040204" pitchFamily="50" charset="-128"/>
            </a:endParaRPr>
          </a:p>
          <a:p>
            <a:pPr algn="ctr">
              <a:spcBef>
                <a:spcPts val="560"/>
              </a:spcBef>
            </a:pPr>
            <a:r>
              <a:rPr lang="en-US" altLang="ja-JP" sz="1200" dirty="0">
                <a:latin typeface="Meiryo UI" panose="020B0604030504040204" pitchFamily="50" charset="-128"/>
                <a:ea typeface="Meiryo UI" panose="020B0604030504040204" pitchFamily="50" charset="-128"/>
              </a:rPr>
              <a:t>200: Cashmere </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カシミヤ</a:t>
            </a:r>
            <a:r>
              <a:rPr lang="en-US" altLang="ja-JP" sz="1200" dirty="0">
                <a:latin typeface="Meiryo UI" panose="020B0604030504040204" pitchFamily="50" charset="-128"/>
                <a:ea typeface="Meiryo UI" panose="020B0604030504040204" pitchFamily="50" charset="-128"/>
              </a:rPr>
              <a:t>)</a:t>
            </a:r>
          </a:p>
          <a:p>
            <a:pPr algn="ctr">
              <a:spcBef>
                <a:spcPts val="560"/>
              </a:spcBef>
            </a:pPr>
            <a:endParaRPr lang="en-US" altLang="ja-JP" sz="1200" dirty="0">
              <a:latin typeface="Meiryo UI" panose="020B0604030504040204" pitchFamily="50" charset="-128"/>
              <a:ea typeface="Meiryo UI" panose="020B0604030504040204" pitchFamily="50" charset="-128"/>
            </a:endParaRPr>
          </a:p>
          <a:p>
            <a:pPr algn="ctr">
              <a:spcBef>
                <a:spcPts val="560"/>
              </a:spcBef>
            </a:pPr>
            <a:r>
              <a:rPr lang="en-US" altLang="ja-JP" sz="1200" dirty="0">
                <a:latin typeface="Meiryo UI" panose="020B0604030504040204" pitchFamily="50" charset="-128"/>
                <a:ea typeface="Meiryo UI" panose="020B0604030504040204" pitchFamily="50" charset="-128"/>
              </a:rPr>
              <a:t>310: Caramel</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キャラメル</a:t>
            </a:r>
            <a:r>
              <a:rPr lang="en-US" altLang="ja-JP" sz="1200" dirty="0">
                <a:latin typeface="Meiryo UI" panose="020B0604030504040204" pitchFamily="50" charset="-128"/>
                <a:ea typeface="Meiryo UI" panose="020B0604030504040204" pitchFamily="50" charset="-128"/>
              </a:rPr>
              <a:t>)</a:t>
            </a:r>
            <a:endParaRPr lang="ja-JP" altLang="ja-JP" sz="1200" dirty="0">
              <a:latin typeface="Meiryo UI" panose="020B0604030504040204" pitchFamily="50" charset="-128"/>
              <a:ea typeface="Meiryo UI" panose="020B0604030504040204" pitchFamily="50" charset="-128"/>
            </a:endParaRPr>
          </a:p>
        </p:txBody>
      </p:sp>
      <p:sp>
        <p:nvSpPr>
          <p:cNvPr id="45" name="object 38">
            <a:extLst>
              <a:ext uri="{FF2B5EF4-FFF2-40B4-BE49-F238E27FC236}">
                <a16:creationId xmlns:a16="http://schemas.microsoft.com/office/drawing/2014/main" id="{8A0B48AE-5D53-4716-AF05-5947FD18DA13}"/>
              </a:ext>
            </a:extLst>
          </p:cNvPr>
          <p:cNvSpPr txBox="1"/>
          <p:nvPr/>
        </p:nvSpPr>
        <p:spPr>
          <a:xfrm>
            <a:off x="957439" y="2623882"/>
            <a:ext cx="5437505" cy="289823"/>
          </a:xfrm>
          <a:prstGeom prst="rect">
            <a:avLst/>
          </a:prstGeom>
        </p:spPr>
        <p:txBody>
          <a:bodyPr vert="horz" wrap="square" lIns="0" tIns="12700" rIns="0" bIns="0" rtlCol="0">
            <a:spAutoFit/>
          </a:bodyPr>
          <a:lstStyle/>
          <a:p>
            <a:pPr marL="1905" algn="ctr">
              <a:lnSpc>
                <a:spcPct val="100000"/>
              </a:lnSpc>
              <a:spcBef>
                <a:spcPts val="100"/>
              </a:spcBef>
            </a:pPr>
            <a:r>
              <a:rPr b="1" i="1" spc="-245" dirty="0">
                <a:solidFill>
                  <a:srgbClr val="EAB77D"/>
                </a:solidFill>
                <a:latin typeface="Times New Roman" panose="02020603050405020304" pitchFamily="18" charset="0"/>
                <a:cs typeface="Times New Roman" panose="02020603050405020304" pitchFamily="18" charset="0"/>
              </a:rPr>
              <a:t>THE </a:t>
            </a:r>
            <a:r>
              <a:rPr b="1" i="1" spc="-125" dirty="0">
                <a:solidFill>
                  <a:srgbClr val="EAB77D"/>
                </a:solidFill>
                <a:latin typeface="Times New Roman" panose="02020603050405020304" pitchFamily="18" charset="0"/>
                <a:cs typeface="Times New Roman" panose="02020603050405020304" pitchFamily="18" charset="0"/>
              </a:rPr>
              <a:t> </a:t>
            </a:r>
            <a:r>
              <a:rPr lang="en-US" altLang="ja-JP" b="1" i="1" spc="-125" dirty="0">
                <a:solidFill>
                  <a:srgbClr val="EAB77D"/>
                </a:solidFill>
                <a:latin typeface="Times New Roman" panose="02020603050405020304" pitchFamily="18" charset="0"/>
                <a:cs typeface="Times New Roman" panose="02020603050405020304" pitchFamily="18" charset="0"/>
              </a:rPr>
              <a:t> </a:t>
            </a:r>
            <a:r>
              <a:rPr b="1" i="1" spc="-155" dirty="0">
                <a:solidFill>
                  <a:srgbClr val="EAB77D"/>
                </a:solidFill>
                <a:latin typeface="Times New Roman" panose="02020603050405020304" pitchFamily="18" charset="0"/>
                <a:cs typeface="Times New Roman" panose="02020603050405020304" pitchFamily="18" charset="0"/>
              </a:rPr>
              <a:t>SHADES</a:t>
            </a:r>
            <a:endParaRPr b="1" i="1" dirty="0">
              <a:latin typeface="Times New Roman" panose="02020603050405020304" pitchFamily="18" charset="0"/>
              <a:cs typeface="Times New Roman" panose="02020603050405020304" pitchFamily="18" charset="0"/>
            </a:endParaRPr>
          </a:p>
        </p:txBody>
      </p:sp>
      <p:grpSp>
        <p:nvGrpSpPr>
          <p:cNvPr id="30" name="グループ化 29">
            <a:extLst>
              <a:ext uri="{FF2B5EF4-FFF2-40B4-BE49-F238E27FC236}">
                <a16:creationId xmlns:a16="http://schemas.microsoft.com/office/drawing/2014/main" id="{3E2A6D36-72A9-4C55-9C9E-3C488C926CBE}"/>
              </a:ext>
            </a:extLst>
          </p:cNvPr>
          <p:cNvGrpSpPr/>
          <p:nvPr/>
        </p:nvGrpSpPr>
        <p:grpSpPr>
          <a:xfrm>
            <a:off x="3396941" y="5803900"/>
            <a:ext cx="686109" cy="2623795"/>
            <a:chOff x="3473450" y="4926585"/>
            <a:chExt cx="838200" cy="2706115"/>
          </a:xfrm>
        </p:grpSpPr>
        <p:pic>
          <p:nvPicPr>
            <p:cNvPr id="50" name="図 49">
              <a:extLst>
                <a:ext uri="{FF2B5EF4-FFF2-40B4-BE49-F238E27FC236}">
                  <a16:creationId xmlns:a16="http://schemas.microsoft.com/office/drawing/2014/main" id="{645D8C22-A28B-42A1-B08D-A8DFD32BB86C}"/>
                </a:ext>
              </a:extLst>
            </p:cNvPr>
            <p:cNvPicPr>
              <a:picLocks noChangeAspect="1"/>
            </p:cNvPicPr>
            <p:nvPr/>
          </p:nvPicPr>
          <p:blipFill>
            <a:blip r:embed="rId18"/>
            <a:stretch>
              <a:fillRect/>
            </a:stretch>
          </p:blipFill>
          <p:spPr>
            <a:xfrm>
              <a:off x="3473450" y="5467857"/>
              <a:ext cx="679028" cy="481367"/>
            </a:xfrm>
            <a:prstGeom prst="rect">
              <a:avLst/>
            </a:prstGeom>
          </p:spPr>
        </p:pic>
        <p:sp>
          <p:nvSpPr>
            <p:cNvPr id="26" name="object 26"/>
            <p:cNvSpPr/>
            <p:nvPr/>
          </p:nvSpPr>
          <p:spPr>
            <a:xfrm>
              <a:off x="3516794" y="4926585"/>
              <a:ext cx="610465" cy="481367"/>
            </a:xfrm>
            <a:prstGeom prst="rect">
              <a:avLst/>
            </a:prstGeom>
            <a:blipFill>
              <a:blip r:embed="rId19" cstate="print"/>
              <a:stretch>
                <a:fillRect/>
              </a:stretch>
            </a:blipFill>
          </p:spPr>
          <p:txBody>
            <a:bodyPr wrap="square" lIns="0" tIns="0" rIns="0" bIns="0" rtlCol="0"/>
            <a:lstStyle/>
            <a:p>
              <a:endParaRPr/>
            </a:p>
          </p:txBody>
        </p:sp>
        <p:pic>
          <p:nvPicPr>
            <p:cNvPr id="51" name="図 50">
              <a:extLst>
                <a:ext uri="{FF2B5EF4-FFF2-40B4-BE49-F238E27FC236}">
                  <a16:creationId xmlns:a16="http://schemas.microsoft.com/office/drawing/2014/main" id="{4AF8EEEB-03BF-4CE1-BD00-576C9FD26026}"/>
                </a:ext>
              </a:extLst>
            </p:cNvPr>
            <p:cNvPicPr>
              <a:picLocks noChangeAspect="1"/>
            </p:cNvPicPr>
            <p:nvPr/>
          </p:nvPicPr>
          <p:blipFill>
            <a:blip r:embed="rId20"/>
            <a:stretch>
              <a:fillRect/>
            </a:stretch>
          </p:blipFill>
          <p:spPr>
            <a:xfrm>
              <a:off x="3549650" y="6017091"/>
              <a:ext cx="657594" cy="439716"/>
            </a:xfrm>
            <a:prstGeom prst="rect">
              <a:avLst/>
            </a:prstGeom>
          </p:spPr>
        </p:pic>
        <p:pic>
          <p:nvPicPr>
            <p:cNvPr id="2" name="図 1">
              <a:extLst>
                <a:ext uri="{FF2B5EF4-FFF2-40B4-BE49-F238E27FC236}">
                  <a16:creationId xmlns:a16="http://schemas.microsoft.com/office/drawing/2014/main" id="{C1F2CF68-D158-4E0A-A43C-5A16C93F673A}"/>
                </a:ext>
              </a:extLst>
            </p:cNvPr>
            <p:cNvPicPr>
              <a:picLocks noChangeAspect="1"/>
            </p:cNvPicPr>
            <p:nvPr/>
          </p:nvPicPr>
          <p:blipFill>
            <a:blip r:embed="rId21"/>
            <a:stretch>
              <a:fillRect/>
            </a:stretch>
          </p:blipFill>
          <p:spPr>
            <a:xfrm>
              <a:off x="3528240" y="6578337"/>
              <a:ext cx="631010" cy="444764"/>
            </a:xfrm>
            <a:prstGeom prst="rect">
              <a:avLst/>
            </a:prstGeom>
          </p:spPr>
        </p:pic>
        <p:pic>
          <p:nvPicPr>
            <p:cNvPr id="27" name="図 26">
              <a:extLst>
                <a:ext uri="{FF2B5EF4-FFF2-40B4-BE49-F238E27FC236}">
                  <a16:creationId xmlns:a16="http://schemas.microsoft.com/office/drawing/2014/main" id="{CEF255D8-D950-45D9-9ECB-75A949D49B03}"/>
                </a:ext>
              </a:extLst>
            </p:cNvPr>
            <p:cNvPicPr>
              <a:picLocks noChangeAspect="1"/>
            </p:cNvPicPr>
            <p:nvPr/>
          </p:nvPicPr>
          <p:blipFill>
            <a:blip r:embed="rId22"/>
            <a:stretch>
              <a:fillRect/>
            </a:stretch>
          </p:blipFill>
          <p:spPr>
            <a:xfrm>
              <a:off x="3644741" y="7136867"/>
              <a:ext cx="666909" cy="495833"/>
            </a:xfrm>
            <a:prstGeom prst="rect">
              <a:avLst/>
            </a:prstGeom>
          </p:spPr>
        </p:pic>
      </p:grpSp>
      <p:sp>
        <p:nvSpPr>
          <p:cNvPr id="47" name="object 38">
            <a:extLst>
              <a:ext uri="{FF2B5EF4-FFF2-40B4-BE49-F238E27FC236}">
                <a16:creationId xmlns:a16="http://schemas.microsoft.com/office/drawing/2014/main" id="{87EF3B4E-305B-45FB-8C63-B7BFB050FBC6}"/>
              </a:ext>
            </a:extLst>
          </p:cNvPr>
          <p:cNvSpPr txBox="1"/>
          <p:nvPr/>
        </p:nvSpPr>
        <p:spPr>
          <a:xfrm>
            <a:off x="958850" y="3670300"/>
            <a:ext cx="5437505" cy="289823"/>
          </a:xfrm>
          <a:prstGeom prst="rect">
            <a:avLst/>
          </a:prstGeom>
        </p:spPr>
        <p:txBody>
          <a:bodyPr vert="horz" wrap="square" lIns="0" tIns="12700" rIns="0" bIns="0" rtlCol="0">
            <a:spAutoFit/>
          </a:bodyPr>
          <a:lstStyle/>
          <a:p>
            <a:pPr marL="1905" algn="ctr">
              <a:spcBef>
                <a:spcPts val="100"/>
              </a:spcBef>
            </a:pPr>
            <a:r>
              <a:rPr lang="en-US" altLang="ja-JP" b="1" i="1" spc="-245" dirty="0">
                <a:solidFill>
                  <a:srgbClr val="EAB77D"/>
                </a:solidFill>
                <a:latin typeface="Times New Roman" panose="02020603050405020304" pitchFamily="18" charset="0"/>
                <a:cs typeface="Times New Roman" panose="02020603050405020304" pitchFamily="18" charset="0"/>
              </a:rPr>
              <a:t>PRODUCT   LINE   UP</a:t>
            </a:r>
            <a:endParaRPr lang="ja-JP" altLang="ja-JP" b="1" i="1" spc="-245" dirty="0">
              <a:solidFill>
                <a:srgbClr val="EAB77D"/>
              </a:solidFill>
              <a:latin typeface="Times New Roman" panose="02020603050405020304" pitchFamily="18" charset="0"/>
              <a:cs typeface="Times New Roman" panose="02020603050405020304" pitchFamily="18" charset="0"/>
            </a:endParaRPr>
          </a:p>
        </p:txBody>
      </p:sp>
      <p:sp>
        <p:nvSpPr>
          <p:cNvPr id="29" name="正方形/長方形 28">
            <a:extLst>
              <a:ext uri="{FF2B5EF4-FFF2-40B4-BE49-F238E27FC236}">
                <a16:creationId xmlns:a16="http://schemas.microsoft.com/office/drawing/2014/main" id="{E22B013A-34B7-4DB4-A041-C9B8530C2491}"/>
              </a:ext>
            </a:extLst>
          </p:cNvPr>
          <p:cNvSpPr/>
          <p:nvPr/>
        </p:nvSpPr>
        <p:spPr>
          <a:xfrm>
            <a:off x="1030942" y="4108571"/>
            <a:ext cx="5729109" cy="861774"/>
          </a:xfrm>
          <a:prstGeom prst="rect">
            <a:avLst/>
          </a:prstGeom>
        </p:spPr>
        <p:txBody>
          <a:bodyPr wrap="square">
            <a:spAutoFit/>
          </a:bodyPr>
          <a:lstStyle/>
          <a:p>
            <a:r>
              <a:rPr lang="en-US" altLang="ja-JP" sz="1400" dirty="0">
                <a:latin typeface="Meiryo UI" panose="020B0604030504040204" pitchFamily="50" charset="-128"/>
                <a:ea typeface="Meiryo UI" panose="020B0604030504040204" pitchFamily="50" charset="-128"/>
                <a:cs typeface="Times New Roman" panose="02020603050405020304" pitchFamily="18" charset="0"/>
              </a:rPr>
              <a:t>【2021</a:t>
            </a:r>
            <a:r>
              <a:rPr lang="ja-JP" altLang="ja-JP" sz="1400" dirty="0">
                <a:latin typeface="Meiryo UI" panose="020B0604030504040204" pitchFamily="50" charset="-128"/>
                <a:ea typeface="Meiryo UI" panose="020B0604030504040204" pitchFamily="50" charset="-128"/>
                <a:cs typeface="Times New Roman" panose="02020603050405020304" pitchFamily="18" charset="0"/>
              </a:rPr>
              <a:t>年</a:t>
            </a:r>
            <a:r>
              <a:rPr lang="en-US" altLang="ja-JP" sz="1400" dirty="0">
                <a:latin typeface="Meiryo UI" panose="020B0604030504040204" pitchFamily="50" charset="-128"/>
                <a:ea typeface="Meiryo UI" panose="020B0604030504040204" pitchFamily="50" charset="-128"/>
                <a:cs typeface="Times New Roman" panose="02020603050405020304" pitchFamily="18" charset="0"/>
              </a:rPr>
              <a:t>5</a:t>
            </a:r>
            <a:r>
              <a:rPr lang="ja-JP" altLang="ja-JP" sz="1400" dirty="0">
                <a:latin typeface="Meiryo UI" panose="020B0604030504040204" pitchFamily="50" charset="-128"/>
                <a:ea typeface="Meiryo UI" panose="020B0604030504040204" pitchFamily="50" charset="-128"/>
                <a:cs typeface="Times New Roman" panose="02020603050405020304" pitchFamily="18" charset="0"/>
              </a:rPr>
              <a:t>月</a:t>
            </a:r>
            <a:r>
              <a:rPr lang="en-US" altLang="ja-JP" sz="1400" dirty="0">
                <a:latin typeface="Meiryo UI" panose="020B0604030504040204" pitchFamily="50" charset="-128"/>
                <a:ea typeface="Meiryo UI" panose="020B0604030504040204" pitchFamily="50" charset="-128"/>
                <a:cs typeface="Times New Roman" panose="02020603050405020304" pitchFamily="18" charset="0"/>
              </a:rPr>
              <a:t>22</a:t>
            </a:r>
            <a:r>
              <a:rPr lang="ja-JP" altLang="ja-JP" sz="1400" dirty="0">
                <a:latin typeface="Meiryo UI" panose="020B0604030504040204" pitchFamily="50" charset="-128"/>
                <a:ea typeface="Meiryo UI" panose="020B0604030504040204" pitchFamily="50" charset="-128"/>
                <a:cs typeface="Times New Roman" panose="02020603050405020304" pitchFamily="18" charset="0"/>
              </a:rPr>
              <a:t>日</a:t>
            </a:r>
            <a:r>
              <a:rPr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lang="ja-JP" altLang="ja-JP" sz="1400" dirty="0">
                <a:latin typeface="Meiryo UI" panose="020B0604030504040204" pitchFamily="50" charset="-128"/>
                <a:ea typeface="Meiryo UI" panose="020B0604030504040204" pitchFamily="50" charset="-128"/>
                <a:cs typeface="Times New Roman" panose="02020603050405020304" pitchFamily="18" charset="0"/>
              </a:rPr>
              <a:t>土</a:t>
            </a:r>
            <a:r>
              <a:rPr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400" dirty="0">
                <a:latin typeface="Meiryo UI" panose="020B0604030504040204" pitchFamily="50" charset="-128"/>
                <a:ea typeface="Meiryo UI" panose="020B0604030504040204" pitchFamily="50" charset="-128"/>
                <a:cs typeface="Times New Roman" panose="02020603050405020304" pitchFamily="18" charset="0"/>
              </a:rPr>
              <a:t>全国発売</a:t>
            </a:r>
            <a:r>
              <a:rPr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spcAft>
                <a:spcPts val="0"/>
              </a:spcAft>
            </a:pPr>
            <a:r>
              <a:rPr lang="ja-JP" altLang="ja-JP" sz="1200" b="1" dirty="0">
                <a:latin typeface="Times New Roman" panose="02020603050405020304" pitchFamily="18" charset="0"/>
                <a:ea typeface="Meiryo UI" panose="020B0604030504040204" pitchFamily="50" charset="-128"/>
              </a:rPr>
              <a:t>ドルチェ＆ガッバーナ　</a:t>
            </a:r>
            <a:r>
              <a:rPr lang="ja-JP" altLang="ja-JP" sz="1200" b="1" dirty="0">
                <a:latin typeface="Meiryo UI" panose="020B0604030504040204" pitchFamily="50" charset="-128"/>
                <a:ea typeface="Meiryo UI" panose="020B0604030504040204" pitchFamily="50" charset="-128"/>
              </a:rPr>
              <a:t>ミレニアルスキン オンザグロウティンティッドモイスチャライザー</a:t>
            </a:r>
            <a:r>
              <a:rPr lang="en-US" altLang="ja-JP" sz="1200" b="1" dirty="0">
                <a:latin typeface="Meiryo UI" panose="020B0604030504040204" pitchFamily="50" charset="-128"/>
                <a:ea typeface="Meiryo UI" panose="020B0604030504040204" pitchFamily="50" charset="-128"/>
              </a:rPr>
              <a:t> N</a:t>
            </a:r>
          </a:p>
          <a:p>
            <a:pPr>
              <a:spcAft>
                <a:spcPts val="0"/>
              </a:spcAft>
            </a:pPr>
            <a:r>
              <a:rPr lang="ja-JP" altLang="ja-JP" sz="1200" b="1" dirty="0">
                <a:latin typeface="Meiryo UI" panose="020B0604030504040204" pitchFamily="50" charset="-128"/>
                <a:ea typeface="Meiryo UI" panose="020B0604030504040204" pitchFamily="50" charset="-128"/>
                <a:cs typeface="Times New Roman" panose="02020603050405020304" pitchFamily="18" charset="0"/>
              </a:rPr>
              <a:t>＜ファンデーション＞</a:t>
            </a:r>
            <a:endParaRPr lang="ja-JP" altLang="ja-JP" sz="1200" dirty="0">
              <a:latin typeface="Meiryo UI" panose="020B0604030504040204" pitchFamily="50" charset="-128"/>
              <a:ea typeface="Meiryo UI" panose="020B0604030504040204" pitchFamily="50" charset="-128"/>
            </a:endParaRPr>
          </a:p>
          <a:p>
            <a:pPr>
              <a:spcAft>
                <a:spcPts val="0"/>
              </a:spcAft>
            </a:pPr>
            <a:r>
              <a:rPr lang="en-US" altLang="ja-JP" sz="1200" b="1" dirty="0">
                <a:latin typeface="Meiryo UI" panose="020B0604030504040204" pitchFamily="50" charset="-128"/>
                <a:ea typeface="Meiryo UI" panose="020B0604030504040204" pitchFamily="50" charset="-128"/>
              </a:rPr>
              <a:t>SPF30･PA+++</a:t>
            </a:r>
            <a:r>
              <a:rPr lang="ja-JP" altLang="ja-JP" sz="1200" b="1" dirty="0">
                <a:latin typeface="Meiryo UI" panose="020B0604030504040204" pitchFamily="50" charset="-128"/>
                <a:ea typeface="Meiryo UI" panose="020B0604030504040204" pitchFamily="50" charset="-128"/>
              </a:rPr>
              <a:t>　</a:t>
            </a:r>
            <a:r>
              <a:rPr lang="en-US" altLang="ja-JP" sz="1200" b="1" dirty="0">
                <a:latin typeface="Meiryo UI" panose="020B0604030504040204" pitchFamily="50" charset="-128"/>
                <a:ea typeface="Meiryo UI" panose="020B0604030504040204" pitchFamily="50" charset="-128"/>
              </a:rPr>
              <a:t>50ｍL 全5色</a:t>
            </a:r>
            <a:r>
              <a:rPr lang="ja-JP" altLang="en-US" sz="1200" b="1" dirty="0">
                <a:latin typeface="Meiryo UI" panose="020B0604030504040204" pitchFamily="50" charset="-128"/>
                <a:ea typeface="Meiryo UI" panose="020B0604030504040204" pitchFamily="50" charset="-128"/>
              </a:rPr>
              <a:t> </a:t>
            </a:r>
            <a:r>
              <a:rPr lang="en-US" altLang="ja-JP" sz="1200" b="1" dirty="0">
                <a:latin typeface="Meiryo UI" panose="020B0604030504040204" pitchFamily="50" charset="-128"/>
                <a:ea typeface="Meiryo UI" panose="020B0604030504040204" pitchFamily="50" charset="-128"/>
              </a:rPr>
              <a:t> 4,800円(税込5,280円)*</a:t>
            </a:r>
            <a:endParaRPr lang="ja-JP" altLang="ja-JP" sz="1200" dirty="0">
              <a:effectLst/>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EE0C7EEA-650D-4D28-8439-7A9B256C504E}"/>
              </a:ext>
            </a:extLst>
          </p:cNvPr>
          <p:cNvSpPr/>
          <p:nvPr/>
        </p:nvSpPr>
        <p:spPr>
          <a:xfrm>
            <a:off x="1901075" y="9594866"/>
            <a:ext cx="3778250" cy="246221"/>
          </a:xfrm>
          <a:prstGeom prst="rect">
            <a:avLst/>
          </a:prstGeom>
        </p:spPr>
        <p:txBody>
          <a:bodyPr>
            <a:spAutoFit/>
          </a:bodyPr>
          <a:lstStyle/>
          <a:p>
            <a:pPr algn="ctr"/>
            <a:r>
              <a:rPr lang="en-US" altLang="ja-JP" sz="1000" dirty="0">
                <a:latin typeface="Meiryo UI" panose="020B0604030504040204" pitchFamily="50" charset="-128"/>
                <a:ea typeface="Meiryo UI" panose="020B0604030504040204" pitchFamily="50" charset="-128"/>
                <a:cs typeface="Times New Roman" panose="02020603050405020304" pitchFamily="18" charset="0"/>
              </a:rPr>
              <a:t>※</a:t>
            </a:r>
            <a:r>
              <a:rPr lang="ja-JP" altLang="ja-JP" sz="1000" dirty="0">
                <a:latin typeface="Meiryo UI" panose="020B0604030504040204" pitchFamily="50" charset="-128"/>
                <a:ea typeface="Meiryo UI" panose="020B0604030504040204" pitchFamily="50" charset="-128"/>
              </a:rPr>
              <a:t>参考小売価格</a:t>
            </a:r>
            <a:r>
              <a:rPr lang="ja-JP" altLang="en-US" sz="1000" dirty="0">
                <a:latin typeface="Meiryo UI" panose="020B0604030504040204" pitchFamily="50" charset="-128"/>
                <a:ea typeface="Meiryo UI" panose="020B0604030504040204" pitchFamily="50" charset="-128"/>
              </a:rPr>
              <a:t>　</a:t>
            </a:r>
            <a:r>
              <a:rPr lang="ja-JP" altLang="ja-JP" sz="1000" dirty="0">
                <a:latin typeface="Meiryo UI" panose="020B0604030504040204" pitchFamily="50" charset="-128"/>
                <a:ea typeface="Meiryo UI" panose="020B0604030504040204" pitchFamily="50" charset="-128"/>
              </a:rPr>
              <a:t>店舗によって異なる場合があります</a:t>
            </a:r>
            <a:endParaRPr lang="en-US" altLang="ja-JP" sz="1000" dirty="0">
              <a:latin typeface="Meiryo UI" panose="020B0604030504040204" pitchFamily="50" charset="-128"/>
              <a:ea typeface="Meiryo UI" panose="020B0604030504040204" pitchFamily="50" charset="-128"/>
              <a:cs typeface="Book Antiqua"/>
            </a:endParaRPr>
          </a:p>
        </p:txBody>
      </p:sp>
      <p:pic>
        <p:nvPicPr>
          <p:cNvPr id="32" name="図 31" descr="座る, 暗い が含まれている画像&#10;&#10;自動的に生成された説明">
            <a:extLst>
              <a:ext uri="{FF2B5EF4-FFF2-40B4-BE49-F238E27FC236}">
                <a16:creationId xmlns:a16="http://schemas.microsoft.com/office/drawing/2014/main" id="{9EA0BCCC-57BA-4E91-B706-666999FFE61C}"/>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797135" y="4626994"/>
            <a:ext cx="3253630" cy="488044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7560309" cy="10692130"/>
            <a:chOff x="0" y="0"/>
            <a:chExt cx="7560309" cy="10692130"/>
          </a:xfrm>
        </p:grpSpPr>
        <p:sp>
          <p:nvSpPr>
            <p:cNvPr id="3" name="object 3"/>
            <p:cNvSpPr/>
            <p:nvPr/>
          </p:nvSpPr>
          <p:spPr>
            <a:xfrm>
              <a:off x="0" y="0"/>
              <a:ext cx="7063740" cy="10692130"/>
            </a:xfrm>
            <a:custGeom>
              <a:avLst/>
              <a:gdLst/>
              <a:ahLst/>
              <a:cxnLst/>
              <a:rect l="l" t="t" r="r" b="b"/>
              <a:pathLst>
                <a:path w="7063740" h="10692130">
                  <a:moveTo>
                    <a:pt x="533361" y="679450"/>
                  </a:moveTo>
                  <a:lnTo>
                    <a:pt x="76136" y="679450"/>
                  </a:lnTo>
                  <a:lnTo>
                    <a:pt x="76136" y="1134872"/>
                  </a:lnTo>
                  <a:lnTo>
                    <a:pt x="533361" y="679450"/>
                  </a:lnTo>
                  <a:close/>
                </a:path>
                <a:path w="7063740" h="10692130">
                  <a:moveTo>
                    <a:pt x="556831" y="2154326"/>
                  </a:moveTo>
                  <a:lnTo>
                    <a:pt x="76136" y="1940560"/>
                  </a:lnTo>
                  <a:lnTo>
                    <a:pt x="76136" y="2367280"/>
                  </a:lnTo>
                  <a:lnTo>
                    <a:pt x="556831" y="2154326"/>
                  </a:lnTo>
                  <a:close/>
                </a:path>
                <a:path w="7063740" h="10692130">
                  <a:moveTo>
                    <a:pt x="684733" y="2520365"/>
                  </a:moveTo>
                  <a:lnTo>
                    <a:pt x="76136" y="2393975"/>
                  </a:lnTo>
                  <a:lnTo>
                    <a:pt x="76136" y="2520365"/>
                  </a:lnTo>
                  <a:lnTo>
                    <a:pt x="684733" y="2520365"/>
                  </a:lnTo>
                  <a:close/>
                </a:path>
                <a:path w="7063740" h="10692130">
                  <a:moveTo>
                    <a:pt x="725462" y="9725330"/>
                  </a:moveTo>
                  <a:lnTo>
                    <a:pt x="75120" y="9725330"/>
                  </a:lnTo>
                  <a:lnTo>
                    <a:pt x="75120" y="9819907"/>
                  </a:lnTo>
                  <a:lnTo>
                    <a:pt x="725462" y="9819907"/>
                  </a:lnTo>
                  <a:lnTo>
                    <a:pt x="725462" y="9725330"/>
                  </a:lnTo>
                  <a:close/>
                </a:path>
                <a:path w="7063740" h="10692130">
                  <a:moveTo>
                    <a:pt x="725462" y="6637058"/>
                  </a:moveTo>
                  <a:lnTo>
                    <a:pt x="75120" y="6637058"/>
                  </a:lnTo>
                  <a:lnTo>
                    <a:pt x="75120" y="6731635"/>
                  </a:lnTo>
                  <a:lnTo>
                    <a:pt x="725462" y="6731635"/>
                  </a:lnTo>
                  <a:lnTo>
                    <a:pt x="725462" y="6637058"/>
                  </a:lnTo>
                  <a:close/>
                </a:path>
                <a:path w="7063740" h="10692130">
                  <a:moveTo>
                    <a:pt x="725462" y="4072547"/>
                  </a:moveTo>
                  <a:lnTo>
                    <a:pt x="75120" y="4072547"/>
                  </a:lnTo>
                  <a:lnTo>
                    <a:pt x="75120" y="4167136"/>
                  </a:lnTo>
                  <a:lnTo>
                    <a:pt x="725462" y="4167136"/>
                  </a:lnTo>
                  <a:lnTo>
                    <a:pt x="725462" y="4072547"/>
                  </a:lnTo>
                  <a:close/>
                </a:path>
                <a:path w="7063740" h="10692130">
                  <a:moveTo>
                    <a:pt x="725474" y="1878393"/>
                  </a:moveTo>
                  <a:lnTo>
                    <a:pt x="304228" y="1958454"/>
                  </a:lnTo>
                  <a:lnTo>
                    <a:pt x="725474" y="2146376"/>
                  </a:lnTo>
                  <a:lnTo>
                    <a:pt x="725474" y="1878393"/>
                  </a:lnTo>
                  <a:close/>
                </a:path>
                <a:path w="7063740" h="10692130">
                  <a:moveTo>
                    <a:pt x="725487" y="9263189"/>
                  </a:moveTo>
                  <a:lnTo>
                    <a:pt x="646544" y="9263189"/>
                  </a:lnTo>
                  <a:lnTo>
                    <a:pt x="646544" y="9479089"/>
                  </a:lnTo>
                  <a:lnTo>
                    <a:pt x="75145" y="9479089"/>
                  </a:lnTo>
                  <a:lnTo>
                    <a:pt x="75145" y="9573069"/>
                  </a:lnTo>
                  <a:lnTo>
                    <a:pt x="725487" y="9573069"/>
                  </a:lnTo>
                  <a:lnTo>
                    <a:pt x="725487" y="9479089"/>
                  </a:lnTo>
                  <a:lnTo>
                    <a:pt x="725487" y="9263189"/>
                  </a:lnTo>
                  <a:close/>
                </a:path>
                <a:path w="7063740" h="10692130">
                  <a:moveTo>
                    <a:pt x="725487" y="8822284"/>
                  </a:moveTo>
                  <a:lnTo>
                    <a:pt x="646544" y="8822284"/>
                  </a:lnTo>
                  <a:lnTo>
                    <a:pt x="646544" y="9038184"/>
                  </a:lnTo>
                  <a:lnTo>
                    <a:pt x="75145" y="9038184"/>
                  </a:lnTo>
                  <a:lnTo>
                    <a:pt x="75145" y="9132164"/>
                  </a:lnTo>
                  <a:lnTo>
                    <a:pt x="725487" y="9132164"/>
                  </a:lnTo>
                  <a:lnTo>
                    <a:pt x="725487" y="9038184"/>
                  </a:lnTo>
                  <a:lnTo>
                    <a:pt x="725487" y="8822284"/>
                  </a:lnTo>
                  <a:close/>
                </a:path>
                <a:path w="7063740" h="10692130">
                  <a:moveTo>
                    <a:pt x="725487" y="8340776"/>
                  </a:moveTo>
                  <a:lnTo>
                    <a:pt x="644601" y="8340776"/>
                  </a:lnTo>
                  <a:lnTo>
                    <a:pt x="644601" y="8597316"/>
                  </a:lnTo>
                  <a:lnTo>
                    <a:pt x="414451" y="8597316"/>
                  </a:lnTo>
                  <a:lnTo>
                    <a:pt x="414451" y="8343316"/>
                  </a:lnTo>
                  <a:lnTo>
                    <a:pt x="332524" y="8343316"/>
                  </a:lnTo>
                  <a:lnTo>
                    <a:pt x="332524" y="8597316"/>
                  </a:lnTo>
                  <a:lnTo>
                    <a:pt x="156095" y="8597316"/>
                  </a:lnTo>
                  <a:lnTo>
                    <a:pt x="156095" y="8340776"/>
                  </a:lnTo>
                  <a:lnTo>
                    <a:pt x="75145" y="8340776"/>
                  </a:lnTo>
                  <a:lnTo>
                    <a:pt x="75145" y="8597316"/>
                  </a:lnTo>
                  <a:lnTo>
                    <a:pt x="75145" y="8691296"/>
                  </a:lnTo>
                  <a:lnTo>
                    <a:pt x="725487" y="8691296"/>
                  </a:lnTo>
                  <a:lnTo>
                    <a:pt x="725487" y="8597316"/>
                  </a:lnTo>
                  <a:lnTo>
                    <a:pt x="725487" y="8340776"/>
                  </a:lnTo>
                  <a:close/>
                </a:path>
                <a:path w="7063740" h="10692130">
                  <a:moveTo>
                    <a:pt x="725487" y="5447233"/>
                  </a:moveTo>
                  <a:lnTo>
                    <a:pt x="646544" y="5447233"/>
                  </a:lnTo>
                  <a:lnTo>
                    <a:pt x="646544" y="5663133"/>
                  </a:lnTo>
                  <a:lnTo>
                    <a:pt x="75145" y="5663133"/>
                  </a:lnTo>
                  <a:lnTo>
                    <a:pt x="75145" y="5757113"/>
                  </a:lnTo>
                  <a:lnTo>
                    <a:pt x="725487" y="5757113"/>
                  </a:lnTo>
                  <a:lnTo>
                    <a:pt x="725487" y="5663133"/>
                  </a:lnTo>
                  <a:lnTo>
                    <a:pt x="725487" y="5447233"/>
                  </a:lnTo>
                  <a:close/>
                </a:path>
                <a:path w="7063740" h="10692130">
                  <a:moveTo>
                    <a:pt x="725487" y="4294098"/>
                  </a:moveTo>
                  <a:lnTo>
                    <a:pt x="378396" y="4615904"/>
                  </a:lnTo>
                  <a:lnTo>
                    <a:pt x="75145" y="4321403"/>
                  </a:lnTo>
                  <a:lnTo>
                    <a:pt x="75145" y="4438434"/>
                  </a:lnTo>
                  <a:lnTo>
                    <a:pt x="334556" y="4683163"/>
                  </a:lnTo>
                  <a:lnTo>
                    <a:pt x="75145" y="4683163"/>
                  </a:lnTo>
                  <a:lnTo>
                    <a:pt x="75145" y="4777740"/>
                  </a:lnTo>
                  <a:lnTo>
                    <a:pt x="725487" y="4777740"/>
                  </a:lnTo>
                  <a:lnTo>
                    <a:pt x="725487" y="4683163"/>
                  </a:lnTo>
                  <a:lnTo>
                    <a:pt x="433984" y="4683163"/>
                  </a:lnTo>
                  <a:lnTo>
                    <a:pt x="725487" y="4417923"/>
                  </a:lnTo>
                  <a:lnTo>
                    <a:pt x="725487" y="4294098"/>
                  </a:lnTo>
                  <a:close/>
                </a:path>
                <a:path w="7063740" h="10692130">
                  <a:moveTo>
                    <a:pt x="725487" y="2168055"/>
                  </a:moveTo>
                  <a:lnTo>
                    <a:pt x="303263" y="2355227"/>
                  </a:lnTo>
                  <a:lnTo>
                    <a:pt x="725487" y="2434171"/>
                  </a:lnTo>
                  <a:lnTo>
                    <a:pt x="725487" y="2168055"/>
                  </a:lnTo>
                  <a:close/>
                </a:path>
                <a:path w="7063740" h="10692130">
                  <a:moveTo>
                    <a:pt x="725487" y="1169898"/>
                  </a:moveTo>
                  <a:lnTo>
                    <a:pt x="76123" y="1169898"/>
                  </a:lnTo>
                  <a:lnTo>
                    <a:pt x="76123" y="1307058"/>
                  </a:lnTo>
                  <a:lnTo>
                    <a:pt x="156095" y="1307058"/>
                  </a:lnTo>
                  <a:lnTo>
                    <a:pt x="156095" y="1308328"/>
                  </a:lnTo>
                  <a:lnTo>
                    <a:pt x="156095" y="1562328"/>
                  </a:lnTo>
                  <a:lnTo>
                    <a:pt x="332524" y="1562328"/>
                  </a:lnTo>
                  <a:lnTo>
                    <a:pt x="332524" y="1308328"/>
                  </a:lnTo>
                  <a:lnTo>
                    <a:pt x="414451" y="1308328"/>
                  </a:lnTo>
                  <a:lnTo>
                    <a:pt x="414451" y="1562328"/>
                  </a:lnTo>
                  <a:lnTo>
                    <a:pt x="644601" y="1562328"/>
                  </a:lnTo>
                  <a:lnTo>
                    <a:pt x="644601" y="1308328"/>
                  </a:lnTo>
                  <a:lnTo>
                    <a:pt x="644601" y="1307058"/>
                  </a:lnTo>
                  <a:lnTo>
                    <a:pt x="725487" y="1307058"/>
                  </a:lnTo>
                  <a:lnTo>
                    <a:pt x="725487" y="1169898"/>
                  </a:lnTo>
                  <a:close/>
                </a:path>
                <a:path w="7063740" h="10692130">
                  <a:moveTo>
                    <a:pt x="725487" y="609269"/>
                  </a:moveTo>
                  <a:lnTo>
                    <a:pt x="257505" y="1075385"/>
                  </a:lnTo>
                  <a:lnTo>
                    <a:pt x="725487" y="1075385"/>
                  </a:lnTo>
                  <a:lnTo>
                    <a:pt x="725487" y="609269"/>
                  </a:lnTo>
                  <a:close/>
                </a:path>
                <a:path w="7063740" h="10692130">
                  <a:moveTo>
                    <a:pt x="725487" y="0"/>
                  </a:moveTo>
                  <a:lnTo>
                    <a:pt x="76123" y="0"/>
                  </a:lnTo>
                  <a:lnTo>
                    <a:pt x="76123" y="584936"/>
                  </a:lnTo>
                  <a:lnTo>
                    <a:pt x="725487" y="584936"/>
                  </a:lnTo>
                  <a:lnTo>
                    <a:pt x="725487" y="0"/>
                  </a:lnTo>
                  <a:close/>
                </a:path>
                <a:path w="7063740" h="10692130">
                  <a:moveTo>
                    <a:pt x="725500" y="5885142"/>
                  </a:moveTo>
                  <a:lnTo>
                    <a:pt x="484657" y="5994057"/>
                  </a:lnTo>
                  <a:lnTo>
                    <a:pt x="484657" y="6090907"/>
                  </a:lnTo>
                  <a:lnTo>
                    <a:pt x="484657" y="6306299"/>
                  </a:lnTo>
                  <a:lnTo>
                    <a:pt x="231165" y="6199086"/>
                  </a:lnTo>
                  <a:lnTo>
                    <a:pt x="484657" y="6090907"/>
                  </a:lnTo>
                  <a:lnTo>
                    <a:pt x="484657" y="5994057"/>
                  </a:lnTo>
                  <a:lnTo>
                    <a:pt x="42024" y="6194222"/>
                  </a:lnTo>
                  <a:lnTo>
                    <a:pt x="725500" y="6510121"/>
                  </a:lnTo>
                  <a:lnTo>
                    <a:pt x="725500" y="6408814"/>
                  </a:lnTo>
                  <a:lnTo>
                    <a:pt x="556793" y="6336614"/>
                  </a:lnTo>
                  <a:lnTo>
                    <a:pt x="556793" y="6306299"/>
                  </a:lnTo>
                  <a:lnTo>
                    <a:pt x="556793" y="6090907"/>
                  </a:lnTo>
                  <a:lnTo>
                    <a:pt x="556793" y="6059703"/>
                  </a:lnTo>
                  <a:lnTo>
                    <a:pt x="725500" y="5988558"/>
                  </a:lnTo>
                  <a:lnTo>
                    <a:pt x="725500" y="5885142"/>
                  </a:lnTo>
                  <a:close/>
                </a:path>
                <a:path w="7063740" h="10692130">
                  <a:moveTo>
                    <a:pt x="725500" y="1656702"/>
                  </a:moveTo>
                  <a:lnTo>
                    <a:pt x="76136" y="1656702"/>
                  </a:lnTo>
                  <a:lnTo>
                    <a:pt x="76136" y="1914080"/>
                  </a:lnTo>
                  <a:lnTo>
                    <a:pt x="725500" y="1783816"/>
                  </a:lnTo>
                  <a:lnTo>
                    <a:pt x="725500" y="1656702"/>
                  </a:lnTo>
                  <a:close/>
                </a:path>
                <a:path w="7063740" h="10692130">
                  <a:moveTo>
                    <a:pt x="749858" y="10320439"/>
                  </a:moveTo>
                  <a:lnTo>
                    <a:pt x="304228" y="10121659"/>
                  </a:lnTo>
                  <a:lnTo>
                    <a:pt x="725462" y="10041572"/>
                  </a:lnTo>
                  <a:lnTo>
                    <a:pt x="725462" y="9947008"/>
                  </a:lnTo>
                  <a:lnTo>
                    <a:pt x="35102" y="10085514"/>
                  </a:lnTo>
                  <a:lnTo>
                    <a:pt x="556831" y="10317531"/>
                  </a:lnTo>
                  <a:lnTo>
                    <a:pt x="35102" y="10548671"/>
                  </a:lnTo>
                  <a:lnTo>
                    <a:pt x="725462" y="10692003"/>
                  </a:lnTo>
                  <a:lnTo>
                    <a:pt x="725462" y="10597350"/>
                  </a:lnTo>
                  <a:lnTo>
                    <a:pt x="303250" y="10518432"/>
                  </a:lnTo>
                  <a:lnTo>
                    <a:pt x="749858" y="10320439"/>
                  </a:lnTo>
                  <a:close/>
                </a:path>
                <a:path w="7063740" h="10692130">
                  <a:moveTo>
                    <a:pt x="7063206" y="576008"/>
                  </a:moveTo>
                  <a:lnTo>
                    <a:pt x="727202" y="576008"/>
                  </a:lnTo>
                  <a:lnTo>
                    <a:pt x="727202" y="2717228"/>
                  </a:lnTo>
                  <a:lnTo>
                    <a:pt x="579424" y="2717228"/>
                  </a:lnTo>
                  <a:lnTo>
                    <a:pt x="579424" y="2617825"/>
                  </a:lnTo>
                  <a:lnTo>
                    <a:pt x="487235" y="2617825"/>
                  </a:lnTo>
                  <a:lnTo>
                    <a:pt x="487235" y="2717228"/>
                  </a:lnTo>
                  <a:lnTo>
                    <a:pt x="487235" y="2821660"/>
                  </a:lnTo>
                  <a:lnTo>
                    <a:pt x="487235" y="3037116"/>
                  </a:lnTo>
                  <a:lnTo>
                    <a:pt x="178117" y="2821660"/>
                  </a:lnTo>
                  <a:lnTo>
                    <a:pt x="487235" y="2821660"/>
                  </a:lnTo>
                  <a:lnTo>
                    <a:pt x="487235" y="2717228"/>
                  </a:lnTo>
                  <a:lnTo>
                    <a:pt x="0" y="2717228"/>
                  </a:lnTo>
                  <a:lnTo>
                    <a:pt x="0" y="2800312"/>
                  </a:lnTo>
                  <a:lnTo>
                    <a:pt x="579424" y="3211715"/>
                  </a:lnTo>
                  <a:lnTo>
                    <a:pt x="579424" y="3037116"/>
                  </a:lnTo>
                  <a:lnTo>
                    <a:pt x="579424" y="2821660"/>
                  </a:lnTo>
                  <a:lnTo>
                    <a:pt x="727202" y="2821660"/>
                  </a:lnTo>
                  <a:lnTo>
                    <a:pt x="727202" y="3335286"/>
                  </a:lnTo>
                  <a:lnTo>
                    <a:pt x="75171" y="3335286"/>
                  </a:lnTo>
                  <a:lnTo>
                    <a:pt x="75171" y="3429774"/>
                  </a:lnTo>
                  <a:lnTo>
                    <a:pt x="533361" y="3429774"/>
                  </a:lnTo>
                  <a:lnTo>
                    <a:pt x="40970" y="3920312"/>
                  </a:lnTo>
                  <a:lnTo>
                    <a:pt x="725500" y="3920312"/>
                  </a:lnTo>
                  <a:lnTo>
                    <a:pt x="725500" y="3825735"/>
                  </a:lnTo>
                  <a:lnTo>
                    <a:pt x="257505" y="3825735"/>
                  </a:lnTo>
                  <a:lnTo>
                    <a:pt x="727202" y="3357892"/>
                  </a:lnTo>
                  <a:lnTo>
                    <a:pt x="727202" y="5056352"/>
                  </a:lnTo>
                  <a:lnTo>
                    <a:pt x="720521" y="5034915"/>
                  </a:lnTo>
                  <a:lnTo>
                    <a:pt x="697357" y="4994681"/>
                  </a:lnTo>
                  <a:lnTo>
                    <a:pt x="666470" y="4961801"/>
                  </a:lnTo>
                  <a:lnTo>
                    <a:pt x="628738" y="4937214"/>
                  </a:lnTo>
                  <a:lnTo>
                    <a:pt x="585050" y="4921783"/>
                  </a:lnTo>
                  <a:lnTo>
                    <a:pt x="536295" y="4916436"/>
                  </a:lnTo>
                  <a:lnTo>
                    <a:pt x="484987" y="4923358"/>
                  </a:lnTo>
                  <a:lnTo>
                    <a:pt x="440905" y="4943995"/>
                  </a:lnTo>
                  <a:lnTo>
                    <a:pt x="404304" y="4978158"/>
                  </a:lnTo>
                  <a:lnTo>
                    <a:pt x="375424" y="5025682"/>
                  </a:lnTo>
                  <a:lnTo>
                    <a:pt x="325755" y="5145532"/>
                  </a:lnTo>
                  <a:lnTo>
                    <a:pt x="308038" y="5180635"/>
                  </a:lnTo>
                  <a:lnTo>
                    <a:pt x="287959" y="5204561"/>
                  </a:lnTo>
                  <a:lnTo>
                    <a:pt x="264591" y="5218239"/>
                  </a:lnTo>
                  <a:lnTo>
                    <a:pt x="237032" y="5222595"/>
                  </a:lnTo>
                  <a:lnTo>
                    <a:pt x="200939" y="5215623"/>
                  </a:lnTo>
                  <a:lnTo>
                    <a:pt x="172897" y="5196040"/>
                  </a:lnTo>
                  <a:lnTo>
                    <a:pt x="154736" y="5165864"/>
                  </a:lnTo>
                  <a:lnTo>
                    <a:pt x="148285" y="5127079"/>
                  </a:lnTo>
                  <a:lnTo>
                    <a:pt x="150444" y="5096014"/>
                  </a:lnTo>
                  <a:lnTo>
                    <a:pt x="159004" y="5070259"/>
                  </a:lnTo>
                  <a:lnTo>
                    <a:pt x="177063" y="5043424"/>
                  </a:lnTo>
                  <a:lnTo>
                    <a:pt x="207772" y="5009083"/>
                  </a:lnTo>
                  <a:lnTo>
                    <a:pt x="141465" y="4947653"/>
                  </a:lnTo>
                  <a:lnTo>
                    <a:pt x="113995" y="4977142"/>
                  </a:lnTo>
                  <a:lnTo>
                    <a:pt x="82435" y="5027790"/>
                  </a:lnTo>
                  <a:lnTo>
                    <a:pt x="63957" y="5093106"/>
                  </a:lnTo>
                  <a:lnTo>
                    <a:pt x="61480" y="5127079"/>
                  </a:lnTo>
                  <a:lnTo>
                    <a:pt x="65913" y="5174234"/>
                  </a:lnTo>
                  <a:lnTo>
                    <a:pt x="78778" y="5215864"/>
                  </a:lnTo>
                  <a:lnTo>
                    <a:pt x="99466" y="5251361"/>
                  </a:lnTo>
                  <a:lnTo>
                    <a:pt x="127330" y="5280063"/>
                  </a:lnTo>
                  <a:lnTo>
                    <a:pt x="161734" y="5301348"/>
                  </a:lnTo>
                  <a:lnTo>
                    <a:pt x="202082" y="5314594"/>
                  </a:lnTo>
                  <a:lnTo>
                    <a:pt x="247713" y="5319141"/>
                  </a:lnTo>
                  <a:lnTo>
                    <a:pt x="271081" y="5317883"/>
                  </a:lnTo>
                  <a:lnTo>
                    <a:pt x="312686" y="5308066"/>
                  </a:lnTo>
                  <a:lnTo>
                    <a:pt x="355041" y="5280431"/>
                  </a:lnTo>
                  <a:lnTo>
                    <a:pt x="401777" y="5215979"/>
                  </a:lnTo>
                  <a:lnTo>
                    <a:pt x="421297" y="5174793"/>
                  </a:lnTo>
                  <a:lnTo>
                    <a:pt x="442785" y="5120259"/>
                  </a:lnTo>
                  <a:lnTo>
                    <a:pt x="452501" y="5092941"/>
                  </a:lnTo>
                  <a:lnTo>
                    <a:pt x="459066" y="5078514"/>
                  </a:lnTo>
                  <a:lnTo>
                    <a:pt x="487578" y="5039309"/>
                  </a:lnTo>
                  <a:lnTo>
                    <a:pt x="530364" y="5014760"/>
                  </a:lnTo>
                  <a:lnTo>
                    <a:pt x="548068" y="5012956"/>
                  </a:lnTo>
                  <a:lnTo>
                    <a:pt x="589749" y="5022240"/>
                  </a:lnTo>
                  <a:lnTo>
                    <a:pt x="623468" y="5047716"/>
                  </a:lnTo>
                  <a:lnTo>
                    <a:pt x="646049" y="5085791"/>
                  </a:lnTo>
                  <a:lnTo>
                    <a:pt x="654278" y="5132908"/>
                  </a:lnTo>
                  <a:lnTo>
                    <a:pt x="649655" y="5171084"/>
                  </a:lnTo>
                  <a:lnTo>
                    <a:pt x="635546" y="5207139"/>
                  </a:lnTo>
                  <a:lnTo>
                    <a:pt x="611555" y="5241925"/>
                  </a:lnTo>
                  <a:lnTo>
                    <a:pt x="577303" y="5276253"/>
                  </a:lnTo>
                  <a:lnTo>
                    <a:pt x="642620" y="5338661"/>
                  </a:lnTo>
                  <a:lnTo>
                    <a:pt x="678586" y="5302770"/>
                  </a:lnTo>
                  <a:lnTo>
                    <a:pt x="706005" y="5264886"/>
                  </a:lnTo>
                  <a:lnTo>
                    <a:pt x="725170" y="5224475"/>
                  </a:lnTo>
                  <a:lnTo>
                    <a:pt x="727202" y="5216639"/>
                  </a:lnTo>
                  <a:lnTo>
                    <a:pt x="727202" y="6883032"/>
                  </a:lnTo>
                  <a:lnTo>
                    <a:pt x="75158" y="6883032"/>
                  </a:lnTo>
                  <a:lnTo>
                    <a:pt x="75158" y="6977507"/>
                  </a:lnTo>
                  <a:lnTo>
                    <a:pt x="533361" y="6977507"/>
                  </a:lnTo>
                  <a:lnTo>
                    <a:pt x="40970" y="7468070"/>
                  </a:lnTo>
                  <a:lnTo>
                    <a:pt x="725500" y="7468070"/>
                  </a:lnTo>
                  <a:lnTo>
                    <a:pt x="725500" y="7373556"/>
                  </a:lnTo>
                  <a:lnTo>
                    <a:pt x="257505" y="7373556"/>
                  </a:lnTo>
                  <a:lnTo>
                    <a:pt x="727202" y="6905650"/>
                  </a:lnTo>
                  <a:lnTo>
                    <a:pt x="727202" y="7619543"/>
                  </a:lnTo>
                  <a:lnTo>
                    <a:pt x="75158" y="7619543"/>
                  </a:lnTo>
                  <a:lnTo>
                    <a:pt x="75158" y="7714043"/>
                  </a:lnTo>
                  <a:lnTo>
                    <a:pt x="533361" y="7714043"/>
                  </a:lnTo>
                  <a:lnTo>
                    <a:pt x="40970" y="8204479"/>
                  </a:lnTo>
                  <a:lnTo>
                    <a:pt x="725500" y="8204479"/>
                  </a:lnTo>
                  <a:lnTo>
                    <a:pt x="725500" y="8110004"/>
                  </a:lnTo>
                  <a:lnTo>
                    <a:pt x="257505" y="8110004"/>
                  </a:lnTo>
                  <a:lnTo>
                    <a:pt x="727202" y="7642149"/>
                  </a:lnTo>
                  <a:lnTo>
                    <a:pt x="727202" y="9801009"/>
                  </a:lnTo>
                  <a:lnTo>
                    <a:pt x="727202" y="10040404"/>
                  </a:lnTo>
                  <a:lnTo>
                    <a:pt x="7063206" y="10040404"/>
                  </a:lnTo>
                  <a:lnTo>
                    <a:pt x="7063206" y="9801009"/>
                  </a:lnTo>
                  <a:lnTo>
                    <a:pt x="7063206" y="576008"/>
                  </a:lnTo>
                  <a:close/>
                </a:path>
              </a:pathLst>
            </a:custGeom>
            <a:solidFill>
              <a:srgbClr val="FFFFFF"/>
            </a:solidFill>
          </p:spPr>
          <p:txBody>
            <a:bodyPr wrap="square" lIns="0" tIns="0" rIns="0" bIns="0" rtlCol="0"/>
            <a:lstStyle/>
            <a:p>
              <a:endParaRPr/>
            </a:p>
          </p:txBody>
        </p:sp>
        <p:sp>
          <p:nvSpPr>
            <p:cNvPr id="4" name="object 4"/>
            <p:cNvSpPr/>
            <p:nvPr/>
          </p:nvSpPr>
          <p:spPr>
            <a:xfrm>
              <a:off x="6479997" y="9801008"/>
              <a:ext cx="684530" cy="495300"/>
            </a:xfrm>
            <a:custGeom>
              <a:avLst/>
              <a:gdLst/>
              <a:ahLst/>
              <a:cxnLst/>
              <a:rect l="l" t="t" r="r" b="b"/>
              <a:pathLst>
                <a:path w="684529" h="495300">
                  <a:moveTo>
                    <a:pt x="683996" y="0"/>
                  </a:moveTo>
                  <a:lnTo>
                    <a:pt x="0" y="0"/>
                  </a:lnTo>
                  <a:lnTo>
                    <a:pt x="0" y="494995"/>
                  </a:lnTo>
                  <a:lnTo>
                    <a:pt x="683996" y="494995"/>
                  </a:lnTo>
                  <a:lnTo>
                    <a:pt x="683996" y="0"/>
                  </a:lnTo>
                  <a:close/>
                </a:path>
              </a:pathLst>
            </a:custGeom>
            <a:solidFill>
              <a:srgbClr val="000000"/>
            </a:solidFill>
          </p:spPr>
          <p:txBody>
            <a:bodyPr wrap="square" lIns="0" tIns="0" rIns="0" bIns="0" rtlCol="0"/>
            <a:lstStyle/>
            <a:p>
              <a:endParaRPr/>
            </a:p>
          </p:txBody>
        </p:sp>
        <p:sp>
          <p:nvSpPr>
            <p:cNvPr id="5" name="object 5"/>
            <p:cNvSpPr/>
            <p:nvPr/>
          </p:nvSpPr>
          <p:spPr>
            <a:xfrm>
              <a:off x="3353041" y="1502537"/>
              <a:ext cx="102400" cy="172097"/>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3500234" y="1502524"/>
              <a:ext cx="82207" cy="172110"/>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3790200" y="1502524"/>
              <a:ext cx="116827" cy="174713"/>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3941470" y="1501914"/>
              <a:ext cx="114300" cy="172720"/>
            </a:xfrm>
            <a:custGeom>
              <a:avLst/>
              <a:gdLst/>
              <a:ahLst/>
              <a:cxnLst/>
              <a:rect l="l" t="t" r="r" b="b"/>
              <a:pathLst>
                <a:path w="114300" h="172719">
                  <a:moveTo>
                    <a:pt x="114287" y="0"/>
                  </a:moveTo>
                  <a:lnTo>
                    <a:pt x="0" y="0"/>
                  </a:lnTo>
                  <a:lnTo>
                    <a:pt x="0" y="10160"/>
                  </a:lnTo>
                  <a:lnTo>
                    <a:pt x="51993" y="10160"/>
                  </a:lnTo>
                  <a:lnTo>
                    <a:pt x="51993" y="172720"/>
                  </a:lnTo>
                  <a:lnTo>
                    <a:pt x="62306" y="172720"/>
                  </a:lnTo>
                  <a:lnTo>
                    <a:pt x="62306" y="10160"/>
                  </a:lnTo>
                  <a:lnTo>
                    <a:pt x="114287" y="10160"/>
                  </a:lnTo>
                  <a:lnTo>
                    <a:pt x="114287" y="0"/>
                  </a:lnTo>
                  <a:close/>
                </a:path>
              </a:pathLst>
            </a:custGeom>
            <a:solidFill>
              <a:srgbClr val="000000"/>
            </a:solidFill>
          </p:spPr>
          <p:txBody>
            <a:bodyPr wrap="square" lIns="0" tIns="0" rIns="0" bIns="0" rtlCol="0"/>
            <a:lstStyle/>
            <a:p>
              <a:endParaRPr/>
            </a:p>
          </p:txBody>
        </p:sp>
        <p:sp>
          <p:nvSpPr>
            <p:cNvPr id="9" name="object 9"/>
            <p:cNvSpPr/>
            <p:nvPr/>
          </p:nvSpPr>
          <p:spPr>
            <a:xfrm>
              <a:off x="4081843" y="1502537"/>
              <a:ext cx="125120" cy="172110"/>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3615156" y="1502537"/>
              <a:ext cx="143421" cy="172110"/>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2268004" y="1080045"/>
              <a:ext cx="3024505" cy="293370"/>
            </a:xfrm>
            <a:custGeom>
              <a:avLst/>
              <a:gdLst/>
              <a:ahLst/>
              <a:cxnLst/>
              <a:rect l="l" t="t" r="r" b="b"/>
              <a:pathLst>
                <a:path w="3024504" h="293369">
                  <a:moveTo>
                    <a:pt x="227533" y="143738"/>
                  </a:moveTo>
                  <a:lnTo>
                    <a:pt x="219875" y="101231"/>
                  </a:lnTo>
                  <a:lnTo>
                    <a:pt x="200418" y="64401"/>
                  </a:lnTo>
                  <a:lnTo>
                    <a:pt x="182943" y="47345"/>
                  </a:lnTo>
                  <a:lnTo>
                    <a:pt x="182943" y="154432"/>
                  </a:lnTo>
                  <a:lnTo>
                    <a:pt x="174447" y="193230"/>
                  </a:lnTo>
                  <a:lnTo>
                    <a:pt x="153987" y="223697"/>
                  </a:lnTo>
                  <a:lnTo>
                    <a:pt x="123812" y="243624"/>
                  </a:lnTo>
                  <a:lnTo>
                    <a:pt x="86156" y="250761"/>
                  </a:lnTo>
                  <a:lnTo>
                    <a:pt x="44069" y="250761"/>
                  </a:lnTo>
                  <a:lnTo>
                    <a:pt x="44069" y="44589"/>
                  </a:lnTo>
                  <a:lnTo>
                    <a:pt x="86614" y="45046"/>
                  </a:lnTo>
                  <a:lnTo>
                    <a:pt x="126517" y="53848"/>
                  </a:lnTo>
                  <a:lnTo>
                    <a:pt x="157492" y="77114"/>
                  </a:lnTo>
                  <a:lnTo>
                    <a:pt x="177114" y="111683"/>
                  </a:lnTo>
                  <a:lnTo>
                    <a:pt x="182943" y="154432"/>
                  </a:lnTo>
                  <a:lnTo>
                    <a:pt x="182943" y="47345"/>
                  </a:lnTo>
                  <a:lnTo>
                    <a:pt x="180124" y="44589"/>
                  </a:lnTo>
                  <a:lnTo>
                    <a:pt x="170700" y="35407"/>
                  </a:lnTo>
                  <a:lnTo>
                    <a:pt x="132257" y="16433"/>
                  </a:lnTo>
                  <a:lnTo>
                    <a:pt x="86614" y="9613"/>
                  </a:lnTo>
                  <a:lnTo>
                    <a:pt x="0" y="9613"/>
                  </a:lnTo>
                  <a:lnTo>
                    <a:pt x="0" y="285038"/>
                  </a:lnTo>
                  <a:lnTo>
                    <a:pt x="86614" y="285038"/>
                  </a:lnTo>
                  <a:lnTo>
                    <a:pt x="136309" y="277685"/>
                  </a:lnTo>
                  <a:lnTo>
                    <a:pt x="176009" y="257302"/>
                  </a:lnTo>
                  <a:lnTo>
                    <a:pt x="204952" y="226479"/>
                  </a:lnTo>
                  <a:lnTo>
                    <a:pt x="222377" y="187769"/>
                  </a:lnTo>
                  <a:lnTo>
                    <a:pt x="227533" y="143738"/>
                  </a:lnTo>
                  <a:close/>
                </a:path>
                <a:path w="3024504" h="293369">
                  <a:moveTo>
                    <a:pt x="546544" y="147510"/>
                  </a:moveTo>
                  <a:lnTo>
                    <a:pt x="543712" y="118719"/>
                  </a:lnTo>
                  <a:lnTo>
                    <a:pt x="535279" y="91655"/>
                  </a:lnTo>
                  <a:lnTo>
                    <a:pt x="521360" y="66852"/>
                  </a:lnTo>
                  <a:lnTo>
                    <a:pt x="503936" y="46901"/>
                  </a:lnTo>
                  <a:lnTo>
                    <a:pt x="503936" y="147548"/>
                  </a:lnTo>
                  <a:lnTo>
                    <a:pt x="501853" y="168770"/>
                  </a:lnTo>
                  <a:lnTo>
                    <a:pt x="485495" y="206870"/>
                  </a:lnTo>
                  <a:lnTo>
                    <a:pt x="454355" y="236880"/>
                  </a:lnTo>
                  <a:lnTo>
                    <a:pt x="414959" y="252818"/>
                  </a:lnTo>
                  <a:lnTo>
                    <a:pt x="393369" y="254850"/>
                  </a:lnTo>
                  <a:lnTo>
                    <a:pt x="371614" y="252818"/>
                  </a:lnTo>
                  <a:lnTo>
                    <a:pt x="332320" y="236880"/>
                  </a:lnTo>
                  <a:lnTo>
                    <a:pt x="301256" y="206730"/>
                  </a:lnTo>
                  <a:lnTo>
                    <a:pt x="284861" y="168719"/>
                  </a:lnTo>
                  <a:lnTo>
                    <a:pt x="282765" y="147510"/>
                  </a:lnTo>
                  <a:lnTo>
                    <a:pt x="284886" y="126187"/>
                  </a:lnTo>
                  <a:lnTo>
                    <a:pt x="301256" y="87744"/>
                  </a:lnTo>
                  <a:lnTo>
                    <a:pt x="332016" y="57670"/>
                  </a:lnTo>
                  <a:lnTo>
                    <a:pt x="371513" y="41871"/>
                  </a:lnTo>
                  <a:lnTo>
                    <a:pt x="393369" y="39827"/>
                  </a:lnTo>
                  <a:lnTo>
                    <a:pt x="415188" y="41871"/>
                  </a:lnTo>
                  <a:lnTo>
                    <a:pt x="454571" y="57670"/>
                  </a:lnTo>
                  <a:lnTo>
                    <a:pt x="485495" y="87591"/>
                  </a:lnTo>
                  <a:lnTo>
                    <a:pt x="501853" y="126238"/>
                  </a:lnTo>
                  <a:lnTo>
                    <a:pt x="503936" y="147548"/>
                  </a:lnTo>
                  <a:lnTo>
                    <a:pt x="503936" y="46901"/>
                  </a:lnTo>
                  <a:lnTo>
                    <a:pt x="502069" y="44754"/>
                  </a:lnTo>
                  <a:lnTo>
                    <a:pt x="495642" y="39827"/>
                  </a:lnTo>
                  <a:lnTo>
                    <a:pt x="478586" y="26746"/>
                  </a:lnTo>
                  <a:lnTo>
                    <a:pt x="452081" y="13525"/>
                  </a:lnTo>
                  <a:lnTo>
                    <a:pt x="423392" y="5384"/>
                  </a:lnTo>
                  <a:lnTo>
                    <a:pt x="393369" y="2603"/>
                  </a:lnTo>
                  <a:lnTo>
                    <a:pt x="363423" y="5384"/>
                  </a:lnTo>
                  <a:lnTo>
                    <a:pt x="308495" y="26746"/>
                  </a:lnTo>
                  <a:lnTo>
                    <a:pt x="265696" y="66852"/>
                  </a:lnTo>
                  <a:lnTo>
                    <a:pt x="243065" y="118719"/>
                  </a:lnTo>
                  <a:lnTo>
                    <a:pt x="240169" y="147548"/>
                  </a:lnTo>
                  <a:lnTo>
                    <a:pt x="243078" y="176403"/>
                  </a:lnTo>
                  <a:lnTo>
                    <a:pt x="265696" y="227939"/>
                  </a:lnTo>
                  <a:lnTo>
                    <a:pt x="308495" y="268033"/>
                  </a:lnTo>
                  <a:lnTo>
                    <a:pt x="363423" y="289636"/>
                  </a:lnTo>
                  <a:lnTo>
                    <a:pt x="393369" y="292468"/>
                  </a:lnTo>
                  <a:lnTo>
                    <a:pt x="423151" y="289699"/>
                  </a:lnTo>
                  <a:lnTo>
                    <a:pt x="451777" y="281520"/>
                  </a:lnTo>
                  <a:lnTo>
                    <a:pt x="478370" y="268198"/>
                  </a:lnTo>
                  <a:lnTo>
                    <a:pt x="495706" y="254850"/>
                  </a:lnTo>
                  <a:lnTo>
                    <a:pt x="502069" y="249961"/>
                  </a:lnTo>
                  <a:lnTo>
                    <a:pt x="521195" y="228117"/>
                  </a:lnTo>
                  <a:lnTo>
                    <a:pt x="535127" y="203415"/>
                  </a:lnTo>
                  <a:lnTo>
                    <a:pt x="543661" y="176339"/>
                  </a:lnTo>
                  <a:lnTo>
                    <a:pt x="546544" y="147510"/>
                  </a:lnTo>
                  <a:close/>
                </a:path>
                <a:path w="3024504" h="293369">
                  <a:moveTo>
                    <a:pt x="677583" y="251739"/>
                  </a:moveTo>
                  <a:lnTo>
                    <a:pt x="599655" y="251739"/>
                  </a:lnTo>
                  <a:lnTo>
                    <a:pt x="599655" y="9169"/>
                  </a:lnTo>
                  <a:lnTo>
                    <a:pt x="558101" y="9169"/>
                  </a:lnTo>
                  <a:lnTo>
                    <a:pt x="558101" y="251739"/>
                  </a:lnTo>
                  <a:lnTo>
                    <a:pt x="557999" y="284759"/>
                  </a:lnTo>
                  <a:lnTo>
                    <a:pt x="677583" y="284759"/>
                  </a:lnTo>
                  <a:lnTo>
                    <a:pt x="677583" y="251739"/>
                  </a:lnTo>
                  <a:close/>
                </a:path>
                <a:path w="3024504" h="293369">
                  <a:moveTo>
                    <a:pt x="895451" y="30949"/>
                  </a:moveTo>
                  <a:lnTo>
                    <a:pt x="856907" y="9486"/>
                  </a:lnTo>
                  <a:lnTo>
                    <a:pt x="814806" y="457"/>
                  </a:lnTo>
                  <a:lnTo>
                    <a:pt x="801243" y="177"/>
                  </a:lnTo>
                  <a:lnTo>
                    <a:pt x="786384" y="1181"/>
                  </a:lnTo>
                  <a:lnTo>
                    <a:pt x="747001" y="12407"/>
                  </a:lnTo>
                  <a:lnTo>
                    <a:pt x="705764" y="37185"/>
                  </a:lnTo>
                  <a:lnTo>
                    <a:pt x="676681" y="70700"/>
                  </a:lnTo>
                  <a:lnTo>
                    <a:pt x="660463" y="111582"/>
                  </a:lnTo>
                  <a:lnTo>
                    <a:pt x="657821" y="158470"/>
                  </a:lnTo>
                  <a:lnTo>
                    <a:pt x="666191" y="198399"/>
                  </a:lnTo>
                  <a:lnTo>
                    <a:pt x="710679" y="258762"/>
                  </a:lnTo>
                  <a:lnTo>
                    <a:pt x="747001" y="279730"/>
                  </a:lnTo>
                  <a:lnTo>
                    <a:pt x="785952" y="291477"/>
                  </a:lnTo>
                  <a:lnTo>
                    <a:pt x="815886" y="293039"/>
                  </a:lnTo>
                  <a:lnTo>
                    <a:pt x="829284" y="291973"/>
                  </a:lnTo>
                  <a:lnTo>
                    <a:pt x="867905" y="281000"/>
                  </a:lnTo>
                  <a:lnTo>
                    <a:pt x="895451" y="264934"/>
                  </a:lnTo>
                  <a:lnTo>
                    <a:pt x="895451" y="226809"/>
                  </a:lnTo>
                  <a:lnTo>
                    <a:pt x="882307" y="235712"/>
                  </a:lnTo>
                  <a:lnTo>
                    <a:pt x="873912" y="240868"/>
                  </a:lnTo>
                  <a:lnTo>
                    <a:pt x="829259" y="255397"/>
                  </a:lnTo>
                  <a:lnTo>
                    <a:pt x="815848" y="256463"/>
                  </a:lnTo>
                  <a:lnTo>
                    <a:pt x="800722" y="255600"/>
                  </a:lnTo>
                  <a:lnTo>
                    <a:pt x="759929" y="243332"/>
                  </a:lnTo>
                  <a:lnTo>
                    <a:pt x="728726" y="220129"/>
                  </a:lnTo>
                  <a:lnTo>
                    <a:pt x="706335" y="180835"/>
                  </a:lnTo>
                  <a:lnTo>
                    <a:pt x="702894" y="158953"/>
                  </a:lnTo>
                  <a:lnTo>
                    <a:pt x="703275" y="129032"/>
                  </a:lnTo>
                  <a:lnTo>
                    <a:pt x="724674" y="79197"/>
                  </a:lnTo>
                  <a:lnTo>
                    <a:pt x="759866" y="50469"/>
                  </a:lnTo>
                  <a:lnTo>
                    <a:pt x="800722" y="38315"/>
                  </a:lnTo>
                  <a:lnTo>
                    <a:pt x="815848" y="37579"/>
                  </a:lnTo>
                  <a:lnTo>
                    <a:pt x="829246" y="38811"/>
                  </a:lnTo>
                  <a:lnTo>
                    <a:pt x="867740" y="50965"/>
                  </a:lnTo>
                  <a:lnTo>
                    <a:pt x="895451" y="67094"/>
                  </a:lnTo>
                  <a:lnTo>
                    <a:pt x="895451" y="30949"/>
                  </a:lnTo>
                  <a:close/>
                </a:path>
                <a:path w="3024504" h="293369">
                  <a:moveTo>
                    <a:pt x="1050544" y="9169"/>
                  </a:moveTo>
                  <a:lnTo>
                    <a:pt x="907821" y="9169"/>
                  </a:lnTo>
                  <a:lnTo>
                    <a:pt x="907821" y="42189"/>
                  </a:lnTo>
                  <a:lnTo>
                    <a:pt x="907821" y="123469"/>
                  </a:lnTo>
                  <a:lnTo>
                    <a:pt x="907821" y="156489"/>
                  </a:lnTo>
                  <a:lnTo>
                    <a:pt x="907821" y="251739"/>
                  </a:lnTo>
                  <a:lnTo>
                    <a:pt x="907821" y="284759"/>
                  </a:lnTo>
                  <a:lnTo>
                    <a:pt x="1050544" y="284759"/>
                  </a:lnTo>
                  <a:lnTo>
                    <a:pt x="1050544" y="251739"/>
                  </a:lnTo>
                  <a:lnTo>
                    <a:pt x="951191" y="251739"/>
                  </a:lnTo>
                  <a:lnTo>
                    <a:pt x="951191" y="156489"/>
                  </a:lnTo>
                  <a:lnTo>
                    <a:pt x="1047877" y="156489"/>
                  </a:lnTo>
                  <a:lnTo>
                    <a:pt x="1047877" y="123469"/>
                  </a:lnTo>
                  <a:lnTo>
                    <a:pt x="951191" y="123469"/>
                  </a:lnTo>
                  <a:lnTo>
                    <a:pt x="951191" y="42189"/>
                  </a:lnTo>
                  <a:lnTo>
                    <a:pt x="1050544" y="42189"/>
                  </a:lnTo>
                  <a:lnTo>
                    <a:pt x="1050544" y="9169"/>
                  </a:lnTo>
                  <a:close/>
                </a:path>
                <a:path w="3024504" h="293369">
                  <a:moveTo>
                    <a:pt x="1588592" y="176669"/>
                  </a:moveTo>
                  <a:lnTo>
                    <a:pt x="1587931" y="143802"/>
                  </a:lnTo>
                  <a:lnTo>
                    <a:pt x="1454899" y="143802"/>
                  </a:lnTo>
                  <a:lnTo>
                    <a:pt x="1454899" y="177634"/>
                  </a:lnTo>
                  <a:lnTo>
                    <a:pt x="1543075" y="177634"/>
                  </a:lnTo>
                  <a:lnTo>
                    <a:pt x="1533144" y="213398"/>
                  </a:lnTo>
                  <a:lnTo>
                    <a:pt x="1512392" y="236931"/>
                  </a:lnTo>
                  <a:lnTo>
                    <a:pt x="1483461" y="250431"/>
                  </a:lnTo>
                  <a:lnTo>
                    <a:pt x="1449031" y="256082"/>
                  </a:lnTo>
                  <a:lnTo>
                    <a:pt x="1406169" y="249364"/>
                  </a:lnTo>
                  <a:lnTo>
                    <a:pt x="1371269" y="226161"/>
                  </a:lnTo>
                  <a:lnTo>
                    <a:pt x="1347584" y="191147"/>
                  </a:lnTo>
                  <a:lnTo>
                    <a:pt x="1338389" y="148983"/>
                  </a:lnTo>
                  <a:lnTo>
                    <a:pt x="1346390" y="106159"/>
                  </a:lnTo>
                  <a:lnTo>
                    <a:pt x="1369860" y="70573"/>
                  </a:lnTo>
                  <a:lnTo>
                    <a:pt x="1405255" y="46355"/>
                  </a:lnTo>
                  <a:lnTo>
                    <a:pt x="1449031" y="37617"/>
                  </a:lnTo>
                  <a:lnTo>
                    <a:pt x="1478953" y="42011"/>
                  </a:lnTo>
                  <a:lnTo>
                    <a:pt x="1505229" y="53314"/>
                  </a:lnTo>
                  <a:lnTo>
                    <a:pt x="1526679" y="69583"/>
                  </a:lnTo>
                  <a:lnTo>
                    <a:pt x="1542135" y="88798"/>
                  </a:lnTo>
                  <a:lnTo>
                    <a:pt x="1574812" y="71437"/>
                  </a:lnTo>
                  <a:lnTo>
                    <a:pt x="1556359" y="43446"/>
                  </a:lnTo>
                  <a:lnTo>
                    <a:pt x="1527213" y="21120"/>
                  </a:lnTo>
                  <a:lnTo>
                    <a:pt x="1490421" y="6096"/>
                  </a:lnTo>
                  <a:lnTo>
                    <a:pt x="1449031" y="0"/>
                  </a:lnTo>
                  <a:lnTo>
                    <a:pt x="1400200" y="6832"/>
                  </a:lnTo>
                  <a:lnTo>
                    <a:pt x="1357655" y="27927"/>
                  </a:lnTo>
                  <a:lnTo>
                    <a:pt x="1324114" y="60515"/>
                  </a:lnTo>
                  <a:lnTo>
                    <a:pt x="1302308" y="101790"/>
                  </a:lnTo>
                  <a:lnTo>
                    <a:pt x="1294980" y="148983"/>
                  </a:lnTo>
                  <a:lnTo>
                    <a:pt x="1303477" y="195084"/>
                  </a:lnTo>
                  <a:lnTo>
                    <a:pt x="1325676" y="234962"/>
                  </a:lnTo>
                  <a:lnTo>
                    <a:pt x="1359014" y="266217"/>
                  </a:lnTo>
                  <a:lnTo>
                    <a:pt x="1400987" y="286435"/>
                  </a:lnTo>
                  <a:lnTo>
                    <a:pt x="1449031" y="293204"/>
                  </a:lnTo>
                  <a:lnTo>
                    <a:pt x="1511998" y="281330"/>
                  </a:lnTo>
                  <a:lnTo>
                    <a:pt x="1554010" y="252933"/>
                  </a:lnTo>
                  <a:lnTo>
                    <a:pt x="1578406" y="215544"/>
                  </a:lnTo>
                  <a:lnTo>
                    <a:pt x="1588592" y="176669"/>
                  </a:lnTo>
                  <a:close/>
                </a:path>
                <a:path w="3024504" h="293369">
                  <a:moveTo>
                    <a:pt x="1822170" y="284759"/>
                  </a:moveTo>
                  <a:lnTo>
                    <a:pt x="1789353" y="206387"/>
                  </a:lnTo>
                  <a:lnTo>
                    <a:pt x="1774926" y="171932"/>
                  </a:lnTo>
                  <a:lnTo>
                    <a:pt x="1734413" y="75184"/>
                  </a:lnTo>
                  <a:lnTo>
                    <a:pt x="1730248" y="65239"/>
                  </a:lnTo>
                  <a:lnTo>
                    <a:pt x="1730248" y="171932"/>
                  </a:lnTo>
                  <a:lnTo>
                    <a:pt x="1656207" y="171932"/>
                  </a:lnTo>
                  <a:lnTo>
                    <a:pt x="1693202" y="75184"/>
                  </a:lnTo>
                  <a:lnTo>
                    <a:pt x="1730248" y="171932"/>
                  </a:lnTo>
                  <a:lnTo>
                    <a:pt x="1730248" y="65239"/>
                  </a:lnTo>
                  <a:lnTo>
                    <a:pt x="1706740" y="9067"/>
                  </a:lnTo>
                  <a:lnTo>
                    <a:pt x="1679727" y="9067"/>
                  </a:lnTo>
                  <a:lnTo>
                    <a:pt x="1564284" y="284759"/>
                  </a:lnTo>
                  <a:lnTo>
                    <a:pt x="1610169" y="284759"/>
                  </a:lnTo>
                  <a:lnTo>
                    <a:pt x="1641068" y="206387"/>
                  </a:lnTo>
                  <a:lnTo>
                    <a:pt x="1745361" y="206387"/>
                  </a:lnTo>
                  <a:lnTo>
                    <a:pt x="1776298" y="284759"/>
                  </a:lnTo>
                  <a:lnTo>
                    <a:pt x="1822170" y="284759"/>
                  </a:lnTo>
                  <a:close/>
                </a:path>
                <a:path w="3024504" h="293369">
                  <a:moveTo>
                    <a:pt x="2024697" y="210273"/>
                  </a:moveTo>
                  <a:lnTo>
                    <a:pt x="2010029" y="163461"/>
                  </a:lnTo>
                  <a:lnTo>
                    <a:pt x="1979485" y="139928"/>
                  </a:lnTo>
                  <a:lnTo>
                    <a:pt x="1979485" y="203809"/>
                  </a:lnTo>
                  <a:lnTo>
                    <a:pt x="1973503" y="228625"/>
                  </a:lnTo>
                  <a:lnTo>
                    <a:pt x="1957336" y="243382"/>
                  </a:lnTo>
                  <a:lnTo>
                    <a:pt x="1933676" y="250444"/>
                  </a:lnTo>
                  <a:lnTo>
                    <a:pt x="1905203" y="252120"/>
                  </a:lnTo>
                  <a:lnTo>
                    <a:pt x="1879752" y="252120"/>
                  </a:lnTo>
                  <a:lnTo>
                    <a:pt x="1879752" y="158318"/>
                  </a:lnTo>
                  <a:lnTo>
                    <a:pt x="1906739" y="158318"/>
                  </a:lnTo>
                  <a:lnTo>
                    <a:pt x="1930336" y="159067"/>
                  </a:lnTo>
                  <a:lnTo>
                    <a:pt x="1953983" y="164223"/>
                  </a:lnTo>
                  <a:lnTo>
                    <a:pt x="1972195" y="177812"/>
                  </a:lnTo>
                  <a:lnTo>
                    <a:pt x="1979485" y="203809"/>
                  </a:lnTo>
                  <a:lnTo>
                    <a:pt x="1979485" y="139928"/>
                  </a:lnTo>
                  <a:lnTo>
                    <a:pt x="1969033" y="135115"/>
                  </a:lnTo>
                  <a:lnTo>
                    <a:pt x="1981669" y="125107"/>
                  </a:lnTo>
                  <a:lnTo>
                    <a:pt x="1982228" y="124421"/>
                  </a:lnTo>
                  <a:lnTo>
                    <a:pt x="1991194" y="113449"/>
                  </a:lnTo>
                  <a:lnTo>
                    <a:pt x="1997240" y="99949"/>
                  </a:lnTo>
                  <a:lnTo>
                    <a:pt x="1999488" y="84391"/>
                  </a:lnTo>
                  <a:lnTo>
                    <a:pt x="1992490" y="45859"/>
                  </a:lnTo>
                  <a:lnTo>
                    <a:pt x="1989556" y="42481"/>
                  </a:lnTo>
                  <a:lnTo>
                    <a:pt x="1972843" y="23253"/>
                  </a:lnTo>
                  <a:lnTo>
                    <a:pt x="1956155" y="16827"/>
                  </a:lnTo>
                  <a:lnTo>
                    <a:pt x="1956155" y="81572"/>
                  </a:lnTo>
                  <a:lnTo>
                    <a:pt x="1950237" y="106108"/>
                  </a:lnTo>
                  <a:lnTo>
                    <a:pt x="1934565" y="118630"/>
                  </a:lnTo>
                  <a:lnTo>
                    <a:pt x="1912162" y="123342"/>
                  </a:lnTo>
                  <a:lnTo>
                    <a:pt x="1886102" y="124421"/>
                  </a:lnTo>
                  <a:lnTo>
                    <a:pt x="1879574" y="124421"/>
                  </a:lnTo>
                  <a:lnTo>
                    <a:pt x="1879574" y="42608"/>
                  </a:lnTo>
                  <a:lnTo>
                    <a:pt x="1911819" y="42583"/>
                  </a:lnTo>
                  <a:lnTo>
                    <a:pt x="1933702" y="46228"/>
                  </a:lnTo>
                  <a:lnTo>
                    <a:pt x="1949907" y="57899"/>
                  </a:lnTo>
                  <a:lnTo>
                    <a:pt x="1956155" y="81572"/>
                  </a:lnTo>
                  <a:lnTo>
                    <a:pt x="1956155" y="16827"/>
                  </a:lnTo>
                  <a:lnTo>
                    <a:pt x="1944624" y="12382"/>
                  </a:lnTo>
                  <a:lnTo>
                    <a:pt x="1911946" y="9067"/>
                  </a:lnTo>
                  <a:lnTo>
                    <a:pt x="1834857" y="9067"/>
                  </a:lnTo>
                  <a:lnTo>
                    <a:pt x="1834857" y="284822"/>
                  </a:lnTo>
                  <a:lnTo>
                    <a:pt x="1923821" y="284822"/>
                  </a:lnTo>
                  <a:lnTo>
                    <a:pt x="1963077" y="280911"/>
                  </a:lnTo>
                  <a:lnTo>
                    <a:pt x="1994306" y="268160"/>
                  </a:lnTo>
                  <a:lnTo>
                    <a:pt x="2009063" y="252120"/>
                  </a:lnTo>
                  <a:lnTo>
                    <a:pt x="2015515" y="245122"/>
                  </a:lnTo>
                  <a:lnTo>
                    <a:pt x="2024697" y="210273"/>
                  </a:lnTo>
                  <a:close/>
                </a:path>
                <a:path w="3024504" h="293369">
                  <a:moveTo>
                    <a:pt x="2233231" y="210273"/>
                  </a:moveTo>
                  <a:lnTo>
                    <a:pt x="2218575" y="163461"/>
                  </a:lnTo>
                  <a:lnTo>
                    <a:pt x="2188019" y="139903"/>
                  </a:lnTo>
                  <a:lnTo>
                    <a:pt x="2188019" y="203809"/>
                  </a:lnTo>
                  <a:lnTo>
                    <a:pt x="2182037" y="228625"/>
                  </a:lnTo>
                  <a:lnTo>
                    <a:pt x="2165896" y="243382"/>
                  </a:lnTo>
                  <a:lnTo>
                    <a:pt x="2142248" y="250444"/>
                  </a:lnTo>
                  <a:lnTo>
                    <a:pt x="2113775" y="252120"/>
                  </a:lnTo>
                  <a:lnTo>
                    <a:pt x="2088248" y="252120"/>
                  </a:lnTo>
                  <a:lnTo>
                    <a:pt x="2088248" y="158318"/>
                  </a:lnTo>
                  <a:lnTo>
                    <a:pt x="2115235" y="158318"/>
                  </a:lnTo>
                  <a:lnTo>
                    <a:pt x="2138845" y="159067"/>
                  </a:lnTo>
                  <a:lnTo>
                    <a:pt x="2162505" y="164223"/>
                  </a:lnTo>
                  <a:lnTo>
                    <a:pt x="2180729" y="177812"/>
                  </a:lnTo>
                  <a:lnTo>
                    <a:pt x="2188019" y="203809"/>
                  </a:lnTo>
                  <a:lnTo>
                    <a:pt x="2188019" y="139903"/>
                  </a:lnTo>
                  <a:lnTo>
                    <a:pt x="2177605" y="135115"/>
                  </a:lnTo>
                  <a:lnTo>
                    <a:pt x="2190216" y="125107"/>
                  </a:lnTo>
                  <a:lnTo>
                    <a:pt x="2190762" y="124421"/>
                  </a:lnTo>
                  <a:lnTo>
                    <a:pt x="2199716" y="113449"/>
                  </a:lnTo>
                  <a:lnTo>
                    <a:pt x="2205761" y="99949"/>
                  </a:lnTo>
                  <a:lnTo>
                    <a:pt x="2208022" y="84391"/>
                  </a:lnTo>
                  <a:lnTo>
                    <a:pt x="2201024" y="45859"/>
                  </a:lnTo>
                  <a:lnTo>
                    <a:pt x="2198090" y="42481"/>
                  </a:lnTo>
                  <a:lnTo>
                    <a:pt x="2181364" y="23253"/>
                  </a:lnTo>
                  <a:lnTo>
                    <a:pt x="2164715" y="16840"/>
                  </a:lnTo>
                  <a:lnTo>
                    <a:pt x="2164715" y="81572"/>
                  </a:lnTo>
                  <a:lnTo>
                    <a:pt x="2158796" y="106108"/>
                  </a:lnTo>
                  <a:lnTo>
                    <a:pt x="2143087" y="118630"/>
                  </a:lnTo>
                  <a:lnTo>
                    <a:pt x="2120671" y="123342"/>
                  </a:lnTo>
                  <a:lnTo>
                    <a:pt x="2094598" y="124421"/>
                  </a:lnTo>
                  <a:lnTo>
                    <a:pt x="2088108" y="124421"/>
                  </a:lnTo>
                  <a:lnTo>
                    <a:pt x="2088108" y="42608"/>
                  </a:lnTo>
                  <a:lnTo>
                    <a:pt x="2120392" y="42583"/>
                  </a:lnTo>
                  <a:lnTo>
                    <a:pt x="2142274" y="46228"/>
                  </a:lnTo>
                  <a:lnTo>
                    <a:pt x="2158466" y="57899"/>
                  </a:lnTo>
                  <a:lnTo>
                    <a:pt x="2164715" y="81572"/>
                  </a:lnTo>
                  <a:lnTo>
                    <a:pt x="2164715" y="16840"/>
                  </a:lnTo>
                  <a:lnTo>
                    <a:pt x="2153145" y="12382"/>
                  </a:lnTo>
                  <a:lnTo>
                    <a:pt x="2120442" y="9067"/>
                  </a:lnTo>
                  <a:lnTo>
                    <a:pt x="2043353" y="9067"/>
                  </a:lnTo>
                  <a:lnTo>
                    <a:pt x="2043353" y="284822"/>
                  </a:lnTo>
                  <a:lnTo>
                    <a:pt x="2132393" y="284822"/>
                  </a:lnTo>
                  <a:lnTo>
                    <a:pt x="2171623" y="280911"/>
                  </a:lnTo>
                  <a:lnTo>
                    <a:pt x="2202853" y="268160"/>
                  </a:lnTo>
                  <a:lnTo>
                    <a:pt x="2217610" y="252120"/>
                  </a:lnTo>
                  <a:lnTo>
                    <a:pt x="2224062" y="245122"/>
                  </a:lnTo>
                  <a:lnTo>
                    <a:pt x="2233231" y="210273"/>
                  </a:lnTo>
                  <a:close/>
                </a:path>
                <a:path w="3024504" h="293369">
                  <a:moveTo>
                    <a:pt x="2477884" y="284759"/>
                  </a:moveTo>
                  <a:lnTo>
                    <a:pt x="2445067" y="206387"/>
                  </a:lnTo>
                  <a:lnTo>
                    <a:pt x="2430640" y="171932"/>
                  </a:lnTo>
                  <a:lnTo>
                    <a:pt x="2390127" y="75184"/>
                  </a:lnTo>
                  <a:lnTo>
                    <a:pt x="2385999" y="65328"/>
                  </a:lnTo>
                  <a:lnTo>
                    <a:pt x="2385999" y="171932"/>
                  </a:lnTo>
                  <a:lnTo>
                    <a:pt x="2311920" y="171932"/>
                  </a:lnTo>
                  <a:lnTo>
                    <a:pt x="2348915" y="75184"/>
                  </a:lnTo>
                  <a:lnTo>
                    <a:pt x="2385999" y="171932"/>
                  </a:lnTo>
                  <a:lnTo>
                    <a:pt x="2385999" y="65328"/>
                  </a:lnTo>
                  <a:lnTo>
                    <a:pt x="2362454" y="9067"/>
                  </a:lnTo>
                  <a:lnTo>
                    <a:pt x="2335441" y="9067"/>
                  </a:lnTo>
                  <a:lnTo>
                    <a:pt x="2219998" y="284759"/>
                  </a:lnTo>
                  <a:lnTo>
                    <a:pt x="2265883" y="284759"/>
                  </a:lnTo>
                  <a:lnTo>
                    <a:pt x="2296782" y="206387"/>
                  </a:lnTo>
                  <a:lnTo>
                    <a:pt x="2401100" y="206387"/>
                  </a:lnTo>
                  <a:lnTo>
                    <a:pt x="2432012" y="284759"/>
                  </a:lnTo>
                  <a:lnTo>
                    <a:pt x="2477884" y="284759"/>
                  </a:lnTo>
                  <a:close/>
                </a:path>
                <a:path w="3024504" h="293369">
                  <a:moveTo>
                    <a:pt x="2752699" y="8991"/>
                  </a:moveTo>
                  <a:lnTo>
                    <a:pt x="2712389" y="8991"/>
                  </a:lnTo>
                  <a:lnTo>
                    <a:pt x="2712351" y="214718"/>
                  </a:lnTo>
                  <a:lnTo>
                    <a:pt x="2519654" y="8991"/>
                  </a:lnTo>
                  <a:lnTo>
                    <a:pt x="2492565" y="8991"/>
                  </a:lnTo>
                  <a:lnTo>
                    <a:pt x="2492565" y="284759"/>
                  </a:lnTo>
                  <a:lnTo>
                    <a:pt x="2533307" y="284759"/>
                  </a:lnTo>
                  <a:lnTo>
                    <a:pt x="2533307" y="82753"/>
                  </a:lnTo>
                  <a:lnTo>
                    <a:pt x="2722384" y="284759"/>
                  </a:lnTo>
                  <a:lnTo>
                    <a:pt x="2752699" y="284759"/>
                  </a:lnTo>
                  <a:lnTo>
                    <a:pt x="2752699" y="8991"/>
                  </a:lnTo>
                  <a:close/>
                </a:path>
                <a:path w="3024504" h="293369">
                  <a:moveTo>
                    <a:pt x="3023997" y="284759"/>
                  </a:moveTo>
                  <a:lnTo>
                    <a:pt x="2991180" y="206387"/>
                  </a:lnTo>
                  <a:lnTo>
                    <a:pt x="2976753" y="171932"/>
                  </a:lnTo>
                  <a:lnTo>
                    <a:pt x="2936240" y="75184"/>
                  </a:lnTo>
                  <a:lnTo>
                    <a:pt x="2932074" y="65239"/>
                  </a:lnTo>
                  <a:lnTo>
                    <a:pt x="2932074" y="171932"/>
                  </a:lnTo>
                  <a:lnTo>
                    <a:pt x="2858033" y="171932"/>
                  </a:lnTo>
                  <a:lnTo>
                    <a:pt x="2895092" y="75184"/>
                  </a:lnTo>
                  <a:lnTo>
                    <a:pt x="2932074" y="171932"/>
                  </a:lnTo>
                  <a:lnTo>
                    <a:pt x="2932074" y="65239"/>
                  </a:lnTo>
                  <a:lnTo>
                    <a:pt x="2908566" y="9067"/>
                  </a:lnTo>
                  <a:lnTo>
                    <a:pt x="2881553" y="9067"/>
                  </a:lnTo>
                  <a:lnTo>
                    <a:pt x="2766110" y="284759"/>
                  </a:lnTo>
                  <a:lnTo>
                    <a:pt x="2811996" y="284759"/>
                  </a:lnTo>
                  <a:lnTo>
                    <a:pt x="2842895" y="206387"/>
                  </a:lnTo>
                  <a:lnTo>
                    <a:pt x="2947212" y="206387"/>
                  </a:lnTo>
                  <a:lnTo>
                    <a:pt x="2978124" y="284759"/>
                  </a:lnTo>
                  <a:lnTo>
                    <a:pt x="3023997" y="284759"/>
                  </a:lnTo>
                  <a:close/>
                </a:path>
              </a:pathLst>
            </a:custGeom>
            <a:solidFill>
              <a:srgbClr val="000000"/>
            </a:solidFill>
          </p:spPr>
          <p:txBody>
            <a:bodyPr wrap="square" lIns="0" tIns="0" rIns="0" bIns="0" rtlCol="0"/>
            <a:lstStyle/>
            <a:p>
              <a:endParaRPr/>
            </a:p>
          </p:txBody>
        </p:sp>
        <p:sp>
          <p:nvSpPr>
            <p:cNvPr id="12" name="object 12"/>
            <p:cNvSpPr/>
            <p:nvPr/>
          </p:nvSpPr>
          <p:spPr>
            <a:xfrm>
              <a:off x="3389109" y="1223784"/>
              <a:ext cx="127685" cy="143725"/>
            </a:xfrm>
            <a:prstGeom prst="rect">
              <a:avLst/>
            </a:prstGeom>
            <a:blipFill>
              <a:blip r:embed="rId7" cstate="print"/>
              <a:stretch>
                <a:fillRect/>
              </a:stretch>
            </a:blipFill>
          </p:spPr>
          <p:txBody>
            <a:bodyPr wrap="square" lIns="0" tIns="0" rIns="0" bIns="0" rtlCol="0"/>
            <a:lstStyle/>
            <a:p>
              <a:endParaRPr/>
            </a:p>
          </p:txBody>
        </p:sp>
        <p:sp>
          <p:nvSpPr>
            <p:cNvPr id="13" name="object 13"/>
            <p:cNvSpPr/>
            <p:nvPr/>
          </p:nvSpPr>
          <p:spPr>
            <a:xfrm>
              <a:off x="2239975" y="2060156"/>
              <a:ext cx="214604" cy="205892"/>
            </a:xfrm>
            <a:prstGeom prst="rect">
              <a:avLst/>
            </a:prstGeom>
            <a:blipFill>
              <a:blip r:embed="rId8" cstate="print"/>
              <a:stretch>
                <a:fillRect/>
              </a:stretch>
            </a:blipFill>
          </p:spPr>
          <p:txBody>
            <a:bodyPr wrap="square" lIns="0" tIns="0" rIns="0" bIns="0" rtlCol="0"/>
            <a:lstStyle/>
            <a:p>
              <a:endParaRPr/>
            </a:p>
          </p:txBody>
        </p:sp>
        <p:sp>
          <p:nvSpPr>
            <p:cNvPr id="14" name="object 14"/>
            <p:cNvSpPr/>
            <p:nvPr/>
          </p:nvSpPr>
          <p:spPr>
            <a:xfrm>
              <a:off x="2491194" y="2071687"/>
              <a:ext cx="426084" cy="188595"/>
            </a:xfrm>
            <a:custGeom>
              <a:avLst/>
              <a:gdLst/>
              <a:ahLst/>
              <a:cxnLst/>
              <a:rect l="l" t="t" r="r" b="b"/>
              <a:pathLst>
                <a:path w="426085" h="188594">
                  <a:moveTo>
                    <a:pt x="27241" y="0"/>
                  </a:moveTo>
                  <a:lnTo>
                    <a:pt x="0" y="0"/>
                  </a:lnTo>
                  <a:lnTo>
                    <a:pt x="0" y="187350"/>
                  </a:lnTo>
                  <a:lnTo>
                    <a:pt x="27241" y="187350"/>
                  </a:lnTo>
                  <a:lnTo>
                    <a:pt x="27241" y="0"/>
                  </a:lnTo>
                  <a:close/>
                </a:path>
                <a:path w="426085" h="188594">
                  <a:moveTo>
                    <a:pt x="160426" y="165112"/>
                  </a:moveTo>
                  <a:lnTo>
                    <a:pt x="98348" y="165112"/>
                  </a:lnTo>
                  <a:lnTo>
                    <a:pt x="98348" y="12"/>
                  </a:lnTo>
                  <a:lnTo>
                    <a:pt x="71107" y="12"/>
                  </a:lnTo>
                  <a:lnTo>
                    <a:pt x="71107" y="165112"/>
                  </a:lnTo>
                  <a:lnTo>
                    <a:pt x="71107" y="187972"/>
                  </a:lnTo>
                  <a:lnTo>
                    <a:pt x="160426" y="187972"/>
                  </a:lnTo>
                  <a:lnTo>
                    <a:pt x="160426" y="165112"/>
                  </a:lnTo>
                  <a:close/>
                </a:path>
                <a:path w="426085" h="188594">
                  <a:moveTo>
                    <a:pt x="287439" y="165112"/>
                  </a:moveTo>
                  <a:lnTo>
                    <a:pt x="225361" y="165112"/>
                  </a:lnTo>
                  <a:lnTo>
                    <a:pt x="225361" y="12"/>
                  </a:lnTo>
                  <a:lnTo>
                    <a:pt x="198120" y="12"/>
                  </a:lnTo>
                  <a:lnTo>
                    <a:pt x="198120" y="165112"/>
                  </a:lnTo>
                  <a:lnTo>
                    <a:pt x="198120" y="187972"/>
                  </a:lnTo>
                  <a:lnTo>
                    <a:pt x="287439" y="187972"/>
                  </a:lnTo>
                  <a:lnTo>
                    <a:pt x="287439" y="165112"/>
                  </a:lnTo>
                  <a:close/>
                </a:path>
                <a:path w="426085" h="188594">
                  <a:moveTo>
                    <a:pt x="425970" y="12"/>
                  </a:moveTo>
                  <a:lnTo>
                    <a:pt x="325120" y="12"/>
                  </a:lnTo>
                  <a:lnTo>
                    <a:pt x="325120" y="22872"/>
                  </a:lnTo>
                  <a:lnTo>
                    <a:pt x="325120" y="73672"/>
                  </a:lnTo>
                  <a:lnTo>
                    <a:pt x="325120" y="97802"/>
                  </a:lnTo>
                  <a:lnTo>
                    <a:pt x="325120" y="163842"/>
                  </a:lnTo>
                  <a:lnTo>
                    <a:pt x="325120" y="187972"/>
                  </a:lnTo>
                  <a:lnTo>
                    <a:pt x="425970" y="187972"/>
                  </a:lnTo>
                  <a:lnTo>
                    <a:pt x="425970" y="163842"/>
                  </a:lnTo>
                  <a:lnTo>
                    <a:pt x="352361" y="163842"/>
                  </a:lnTo>
                  <a:lnTo>
                    <a:pt x="352361" y="97802"/>
                  </a:lnTo>
                  <a:lnTo>
                    <a:pt x="425386" y="97802"/>
                  </a:lnTo>
                  <a:lnTo>
                    <a:pt x="425386" y="73672"/>
                  </a:lnTo>
                  <a:lnTo>
                    <a:pt x="352361" y="73672"/>
                  </a:lnTo>
                  <a:lnTo>
                    <a:pt x="352361" y="22872"/>
                  </a:lnTo>
                  <a:lnTo>
                    <a:pt x="425970" y="22872"/>
                  </a:lnTo>
                  <a:lnTo>
                    <a:pt x="425970" y="12"/>
                  </a:lnTo>
                  <a:close/>
                </a:path>
              </a:pathLst>
            </a:custGeom>
            <a:solidFill>
              <a:srgbClr val="000000"/>
            </a:solidFill>
          </p:spPr>
          <p:txBody>
            <a:bodyPr wrap="square" lIns="0" tIns="0" rIns="0" bIns="0" rtlCol="0"/>
            <a:lstStyle/>
            <a:p>
              <a:endParaRPr/>
            </a:p>
          </p:txBody>
        </p:sp>
        <p:sp>
          <p:nvSpPr>
            <p:cNvPr id="15" name="object 15"/>
            <p:cNvSpPr/>
            <p:nvPr/>
          </p:nvSpPr>
          <p:spPr>
            <a:xfrm>
              <a:off x="2956547" y="2061845"/>
              <a:ext cx="168516" cy="204216"/>
            </a:xfrm>
            <a:prstGeom prst="rect">
              <a:avLst/>
            </a:prstGeom>
            <a:blipFill>
              <a:blip r:embed="rId9" cstate="print"/>
              <a:stretch>
                <a:fillRect/>
              </a:stretch>
            </a:blipFill>
          </p:spPr>
          <p:txBody>
            <a:bodyPr wrap="square" lIns="0" tIns="0" rIns="0" bIns="0" rtlCol="0"/>
            <a:lstStyle/>
            <a:p>
              <a:endParaRPr/>
            </a:p>
          </p:txBody>
        </p:sp>
        <p:sp>
          <p:nvSpPr>
            <p:cNvPr id="16" name="object 16"/>
            <p:cNvSpPr/>
            <p:nvPr/>
          </p:nvSpPr>
          <p:spPr>
            <a:xfrm>
              <a:off x="3168688" y="2061845"/>
              <a:ext cx="168528" cy="204216"/>
            </a:xfrm>
            <a:prstGeom prst="rect">
              <a:avLst/>
            </a:prstGeom>
            <a:blipFill>
              <a:blip r:embed="rId10" cstate="print"/>
              <a:stretch>
                <a:fillRect/>
              </a:stretch>
            </a:blipFill>
          </p:spPr>
          <p:txBody>
            <a:bodyPr wrap="square" lIns="0" tIns="0" rIns="0" bIns="0" rtlCol="0"/>
            <a:lstStyle/>
            <a:p>
              <a:endParaRPr/>
            </a:p>
          </p:txBody>
        </p:sp>
        <p:sp>
          <p:nvSpPr>
            <p:cNvPr id="17" name="object 17"/>
            <p:cNvSpPr/>
            <p:nvPr/>
          </p:nvSpPr>
          <p:spPr>
            <a:xfrm>
              <a:off x="3380841" y="2071687"/>
              <a:ext cx="27305" cy="187960"/>
            </a:xfrm>
            <a:custGeom>
              <a:avLst/>
              <a:gdLst/>
              <a:ahLst/>
              <a:cxnLst/>
              <a:rect l="l" t="t" r="r" b="b"/>
              <a:pathLst>
                <a:path w="27304" h="187960">
                  <a:moveTo>
                    <a:pt x="27241" y="0"/>
                  </a:moveTo>
                  <a:lnTo>
                    <a:pt x="0" y="0"/>
                  </a:lnTo>
                  <a:lnTo>
                    <a:pt x="0" y="187350"/>
                  </a:lnTo>
                  <a:lnTo>
                    <a:pt x="27241" y="187350"/>
                  </a:lnTo>
                  <a:lnTo>
                    <a:pt x="27241" y="0"/>
                  </a:lnTo>
                  <a:close/>
                </a:path>
              </a:pathLst>
            </a:custGeom>
            <a:solidFill>
              <a:srgbClr val="000000"/>
            </a:solidFill>
          </p:spPr>
          <p:txBody>
            <a:bodyPr wrap="square" lIns="0" tIns="0" rIns="0" bIns="0" rtlCol="0"/>
            <a:lstStyle/>
            <a:p>
              <a:endParaRPr/>
            </a:p>
          </p:txBody>
        </p:sp>
        <p:sp>
          <p:nvSpPr>
            <p:cNvPr id="18" name="object 18"/>
            <p:cNvSpPr/>
            <p:nvPr/>
          </p:nvSpPr>
          <p:spPr>
            <a:xfrm>
              <a:off x="3444646" y="2062162"/>
              <a:ext cx="180035" cy="196888"/>
            </a:xfrm>
            <a:prstGeom prst="rect">
              <a:avLst/>
            </a:prstGeom>
            <a:blipFill>
              <a:blip r:embed="rId11" cstate="print"/>
              <a:stretch>
                <a:fillRect/>
              </a:stretch>
            </a:blipFill>
          </p:spPr>
          <p:txBody>
            <a:bodyPr wrap="square" lIns="0" tIns="0" rIns="0" bIns="0" rtlCol="0"/>
            <a:lstStyle/>
            <a:p>
              <a:endParaRPr/>
            </a:p>
          </p:txBody>
        </p:sp>
        <p:sp>
          <p:nvSpPr>
            <p:cNvPr id="19" name="object 19"/>
            <p:cNvSpPr/>
            <p:nvPr/>
          </p:nvSpPr>
          <p:spPr>
            <a:xfrm>
              <a:off x="3661575" y="2071699"/>
              <a:ext cx="89535" cy="187960"/>
            </a:xfrm>
            <a:custGeom>
              <a:avLst/>
              <a:gdLst/>
              <a:ahLst/>
              <a:cxnLst/>
              <a:rect l="l" t="t" r="r" b="b"/>
              <a:pathLst>
                <a:path w="89535" h="187960">
                  <a:moveTo>
                    <a:pt x="89319" y="165100"/>
                  </a:moveTo>
                  <a:lnTo>
                    <a:pt x="27241" y="165100"/>
                  </a:lnTo>
                  <a:lnTo>
                    <a:pt x="27241" y="0"/>
                  </a:lnTo>
                  <a:lnTo>
                    <a:pt x="0" y="0"/>
                  </a:lnTo>
                  <a:lnTo>
                    <a:pt x="0" y="165100"/>
                  </a:lnTo>
                  <a:lnTo>
                    <a:pt x="0" y="187960"/>
                  </a:lnTo>
                  <a:lnTo>
                    <a:pt x="89319" y="187960"/>
                  </a:lnTo>
                  <a:lnTo>
                    <a:pt x="89319" y="165100"/>
                  </a:lnTo>
                  <a:close/>
                </a:path>
              </a:pathLst>
            </a:custGeom>
            <a:solidFill>
              <a:srgbClr val="000000"/>
            </a:solidFill>
          </p:spPr>
          <p:txBody>
            <a:bodyPr wrap="square" lIns="0" tIns="0" rIns="0" bIns="0" rtlCol="0"/>
            <a:lstStyle/>
            <a:p>
              <a:endParaRPr/>
            </a:p>
          </p:txBody>
        </p:sp>
        <p:sp>
          <p:nvSpPr>
            <p:cNvPr id="20" name="object 20"/>
            <p:cNvSpPr/>
            <p:nvPr/>
          </p:nvSpPr>
          <p:spPr>
            <a:xfrm>
              <a:off x="3782110" y="2067763"/>
              <a:ext cx="121640" cy="195491"/>
            </a:xfrm>
            <a:prstGeom prst="rect">
              <a:avLst/>
            </a:prstGeom>
            <a:blipFill>
              <a:blip r:embed="rId12" cstate="print"/>
              <a:stretch>
                <a:fillRect/>
              </a:stretch>
            </a:blipFill>
          </p:spPr>
          <p:txBody>
            <a:bodyPr wrap="square" lIns="0" tIns="0" rIns="0" bIns="0" rtlCol="0"/>
            <a:lstStyle/>
            <a:p>
              <a:endParaRPr/>
            </a:p>
          </p:txBody>
        </p:sp>
        <p:sp>
          <p:nvSpPr>
            <p:cNvPr id="21" name="object 21"/>
            <p:cNvSpPr/>
            <p:nvPr/>
          </p:nvSpPr>
          <p:spPr>
            <a:xfrm>
              <a:off x="3943705" y="2071700"/>
              <a:ext cx="139319" cy="187350"/>
            </a:xfrm>
            <a:prstGeom prst="rect">
              <a:avLst/>
            </a:prstGeom>
            <a:blipFill>
              <a:blip r:embed="rId13" cstate="print"/>
              <a:stretch>
                <a:fillRect/>
              </a:stretch>
            </a:blipFill>
          </p:spPr>
          <p:txBody>
            <a:bodyPr wrap="square" lIns="0" tIns="0" rIns="0" bIns="0" rtlCol="0"/>
            <a:lstStyle/>
            <a:p>
              <a:endParaRPr/>
            </a:p>
          </p:txBody>
        </p:sp>
        <p:sp>
          <p:nvSpPr>
            <p:cNvPr id="22" name="object 22"/>
            <p:cNvSpPr/>
            <p:nvPr/>
          </p:nvSpPr>
          <p:spPr>
            <a:xfrm>
              <a:off x="4119600" y="2071687"/>
              <a:ext cx="27305" cy="187960"/>
            </a:xfrm>
            <a:custGeom>
              <a:avLst/>
              <a:gdLst/>
              <a:ahLst/>
              <a:cxnLst/>
              <a:rect l="l" t="t" r="r" b="b"/>
              <a:pathLst>
                <a:path w="27304" h="187960">
                  <a:moveTo>
                    <a:pt x="27254" y="0"/>
                  </a:moveTo>
                  <a:lnTo>
                    <a:pt x="0" y="0"/>
                  </a:lnTo>
                  <a:lnTo>
                    <a:pt x="0" y="187350"/>
                  </a:lnTo>
                  <a:lnTo>
                    <a:pt x="27254" y="187350"/>
                  </a:lnTo>
                  <a:lnTo>
                    <a:pt x="27254" y="0"/>
                  </a:lnTo>
                  <a:close/>
                </a:path>
              </a:pathLst>
            </a:custGeom>
            <a:solidFill>
              <a:srgbClr val="000000"/>
            </a:solidFill>
          </p:spPr>
          <p:txBody>
            <a:bodyPr wrap="square" lIns="0" tIns="0" rIns="0" bIns="0" rtlCol="0"/>
            <a:lstStyle/>
            <a:p>
              <a:endParaRPr/>
            </a:p>
          </p:txBody>
        </p:sp>
        <p:sp>
          <p:nvSpPr>
            <p:cNvPr id="23" name="object 23"/>
            <p:cNvSpPr/>
            <p:nvPr/>
          </p:nvSpPr>
          <p:spPr>
            <a:xfrm>
              <a:off x="4190695" y="2061857"/>
              <a:ext cx="168528" cy="204216"/>
            </a:xfrm>
            <a:prstGeom prst="rect">
              <a:avLst/>
            </a:prstGeom>
            <a:blipFill>
              <a:blip r:embed="rId14" cstate="print"/>
              <a:stretch>
                <a:fillRect/>
              </a:stretch>
            </a:blipFill>
          </p:spPr>
          <p:txBody>
            <a:bodyPr wrap="square" lIns="0" tIns="0" rIns="0" bIns="0" rtlCol="0"/>
            <a:lstStyle/>
            <a:p>
              <a:endParaRPr/>
            </a:p>
          </p:txBody>
        </p:sp>
        <p:sp>
          <p:nvSpPr>
            <p:cNvPr id="24" name="object 24"/>
            <p:cNvSpPr/>
            <p:nvPr/>
          </p:nvSpPr>
          <p:spPr>
            <a:xfrm>
              <a:off x="4394822" y="2016341"/>
              <a:ext cx="171094" cy="250507"/>
            </a:xfrm>
            <a:prstGeom prst="rect">
              <a:avLst/>
            </a:prstGeom>
            <a:blipFill>
              <a:blip r:embed="rId15" cstate="print"/>
              <a:stretch>
                <a:fillRect/>
              </a:stretch>
            </a:blipFill>
          </p:spPr>
          <p:txBody>
            <a:bodyPr wrap="square" lIns="0" tIns="0" rIns="0" bIns="0" rtlCol="0"/>
            <a:lstStyle/>
            <a:p>
              <a:endParaRPr/>
            </a:p>
          </p:txBody>
        </p:sp>
        <p:sp>
          <p:nvSpPr>
            <p:cNvPr id="25" name="object 25"/>
            <p:cNvSpPr/>
            <p:nvPr/>
          </p:nvSpPr>
          <p:spPr>
            <a:xfrm>
              <a:off x="4593983" y="2071979"/>
              <a:ext cx="726440" cy="187325"/>
            </a:xfrm>
            <a:custGeom>
              <a:avLst/>
              <a:gdLst/>
              <a:ahLst/>
              <a:cxnLst/>
              <a:rect l="l" t="t" r="r" b="b"/>
              <a:pathLst>
                <a:path w="726439" h="187325">
                  <a:moveTo>
                    <a:pt x="36410" y="0"/>
                  </a:moveTo>
                  <a:lnTo>
                    <a:pt x="0" y="0"/>
                  </a:lnTo>
                  <a:lnTo>
                    <a:pt x="0" y="175323"/>
                  </a:lnTo>
                  <a:lnTo>
                    <a:pt x="36410" y="0"/>
                  </a:lnTo>
                  <a:close/>
                </a:path>
                <a:path w="726439" h="187325">
                  <a:moveTo>
                    <a:pt x="101498" y="187058"/>
                  </a:moveTo>
                  <a:lnTo>
                    <a:pt x="47574" y="65430"/>
                  </a:lnTo>
                  <a:lnTo>
                    <a:pt x="24841" y="187058"/>
                  </a:lnTo>
                  <a:lnTo>
                    <a:pt x="101498" y="187058"/>
                  </a:lnTo>
                  <a:close/>
                </a:path>
                <a:path w="726439" h="187325">
                  <a:moveTo>
                    <a:pt x="167030" y="0"/>
                  </a:moveTo>
                  <a:lnTo>
                    <a:pt x="44107" y="0"/>
                  </a:lnTo>
                  <a:lnTo>
                    <a:pt x="105448" y="138480"/>
                  </a:lnTo>
                  <a:lnTo>
                    <a:pt x="167030" y="0"/>
                  </a:lnTo>
                  <a:close/>
                </a:path>
                <a:path w="726439" h="187325">
                  <a:moveTo>
                    <a:pt x="184937" y="187058"/>
                  </a:moveTo>
                  <a:lnTo>
                    <a:pt x="161874" y="65709"/>
                  </a:lnTo>
                  <a:lnTo>
                    <a:pt x="107746" y="187058"/>
                  </a:lnTo>
                  <a:lnTo>
                    <a:pt x="184937" y="187058"/>
                  </a:lnTo>
                  <a:close/>
                </a:path>
                <a:path w="726439" h="187325">
                  <a:moveTo>
                    <a:pt x="248793" y="0"/>
                  </a:moveTo>
                  <a:lnTo>
                    <a:pt x="174650" y="0"/>
                  </a:lnTo>
                  <a:lnTo>
                    <a:pt x="212178" y="187058"/>
                  </a:lnTo>
                  <a:lnTo>
                    <a:pt x="248793" y="187058"/>
                  </a:lnTo>
                  <a:lnTo>
                    <a:pt x="248793" y="0"/>
                  </a:lnTo>
                  <a:close/>
                </a:path>
                <a:path w="726439" h="187325">
                  <a:moveTo>
                    <a:pt x="389026" y="368"/>
                  </a:moveTo>
                  <a:lnTo>
                    <a:pt x="349643" y="368"/>
                  </a:lnTo>
                  <a:lnTo>
                    <a:pt x="349643" y="23228"/>
                  </a:lnTo>
                  <a:lnTo>
                    <a:pt x="276034" y="23228"/>
                  </a:lnTo>
                  <a:lnTo>
                    <a:pt x="276034" y="74028"/>
                  </a:lnTo>
                  <a:lnTo>
                    <a:pt x="349059" y="74028"/>
                  </a:lnTo>
                  <a:lnTo>
                    <a:pt x="349059" y="96888"/>
                  </a:lnTo>
                  <a:lnTo>
                    <a:pt x="276034" y="96888"/>
                  </a:lnTo>
                  <a:lnTo>
                    <a:pt x="276034" y="164198"/>
                  </a:lnTo>
                  <a:lnTo>
                    <a:pt x="349643" y="164198"/>
                  </a:lnTo>
                  <a:lnTo>
                    <a:pt x="349643" y="187058"/>
                  </a:lnTo>
                  <a:lnTo>
                    <a:pt x="389026" y="187058"/>
                  </a:lnTo>
                  <a:lnTo>
                    <a:pt x="389026" y="164198"/>
                  </a:lnTo>
                  <a:lnTo>
                    <a:pt x="389026" y="96888"/>
                  </a:lnTo>
                  <a:lnTo>
                    <a:pt x="389026" y="74028"/>
                  </a:lnTo>
                  <a:lnTo>
                    <a:pt x="389026" y="23228"/>
                  </a:lnTo>
                  <a:lnTo>
                    <a:pt x="389026" y="368"/>
                  </a:lnTo>
                  <a:close/>
                </a:path>
                <a:path w="726439" h="187325">
                  <a:moveTo>
                    <a:pt x="530313" y="0"/>
                  </a:moveTo>
                  <a:lnTo>
                    <a:pt x="399122" y="0"/>
                  </a:lnTo>
                  <a:lnTo>
                    <a:pt x="530313" y="131711"/>
                  </a:lnTo>
                  <a:lnTo>
                    <a:pt x="530313" y="0"/>
                  </a:lnTo>
                  <a:close/>
                </a:path>
                <a:path w="726439" h="187325">
                  <a:moveTo>
                    <a:pt x="550532" y="187058"/>
                  </a:moveTo>
                  <a:lnTo>
                    <a:pt x="416255" y="52247"/>
                  </a:lnTo>
                  <a:lnTo>
                    <a:pt x="416255" y="187058"/>
                  </a:lnTo>
                  <a:lnTo>
                    <a:pt x="550532" y="187058"/>
                  </a:lnTo>
                  <a:close/>
                </a:path>
                <a:path w="726439" h="187325">
                  <a:moveTo>
                    <a:pt x="726046" y="0"/>
                  </a:moveTo>
                  <a:lnTo>
                    <a:pt x="557542" y="0"/>
                  </a:lnTo>
                  <a:lnTo>
                    <a:pt x="557542" y="187058"/>
                  </a:lnTo>
                  <a:lnTo>
                    <a:pt x="726046" y="187058"/>
                  </a:lnTo>
                  <a:lnTo>
                    <a:pt x="726046" y="0"/>
                  </a:lnTo>
                  <a:close/>
                </a:path>
              </a:pathLst>
            </a:custGeom>
            <a:solidFill>
              <a:srgbClr val="000000"/>
            </a:solidFill>
          </p:spPr>
          <p:txBody>
            <a:bodyPr wrap="square" lIns="0" tIns="0" rIns="0" bIns="0" rtlCol="0"/>
            <a:lstStyle/>
            <a:p>
              <a:endParaRPr/>
            </a:p>
          </p:txBody>
        </p:sp>
        <p:sp>
          <p:nvSpPr>
            <p:cNvPr id="26" name="object 26"/>
            <p:cNvSpPr/>
            <p:nvPr/>
          </p:nvSpPr>
          <p:spPr>
            <a:xfrm>
              <a:off x="5194833" y="94787"/>
              <a:ext cx="2365159" cy="2244222"/>
            </a:xfrm>
            <a:prstGeom prst="rect">
              <a:avLst/>
            </a:prstGeom>
            <a:blipFill>
              <a:blip r:embed="rId16" cstate="print"/>
              <a:stretch>
                <a:fillRect/>
              </a:stretch>
            </a:blipFill>
          </p:spPr>
          <p:txBody>
            <a:bodyPr wrap="square" lIns="0" tIns="0" rIns="0" bIns="0" rtlCol="0"/>
            <a:lstStyle/>
            <a:p>
              <a:endParaRPr/>
            </a:p>
          </p:txBody>
        </p:sp>
        <p:sp>
          <p:nvSpPr>
            <p:cNvPr id="27" name="object 27"/>
            <p:cNvSpPr/>
            <p:nvPr/>
          </p:nvSpPr>
          <p:spPr>
            <a:xfrm>
              <a:off x="4959032" y="8247494"/>
              <a:ext cx="2600959" cy="2444508"/>
            </a:xfrm>
            <a:prstGeom prst="rect">
              <a:avLst/>
            </a:prstGeom>
            <a:blipFill>
              <a:blip r:embed="rId17" cstate="print"/>
              <a:stretch>
                <a:fillRect/>
              </a:stretch>
            </a:blipFill>
          </p:spPr>
          <p:txBody>
            <a:bodyPr wrap="square" lIns="0" tIns="0" rIns="0" bIns="0" rtlCol="0"/>
            <a:lstStyle/>
            <a:p>
              <a:endParaRPr/>
            </a:p>
          </p:txBody>
        </p:sp>
        <p:sp>
          <p:nvSpPr>
            <p:cNvPr id="28" name="object 28"/>
            <p:cNvSpPr/>
            <p:nvPr/>
          </p:nvSpPr>
          <p:spPr>
            <a:xfrm>
              <a:off x="2627998" y="8953424"/>
              <a:ext cx="233311" cy="223837"/>
            </a:xfrm>
            <a:prstGeom prst="rect">
              <a:avLst/>
            </a:prstGeom>
            <a:blipFill>
              <a:blip r:embed="rId18" cstate="print"/>
              <a:stretch>
                <a:fillRect/>
              </a:stretch>
            </a:blipFill>
          </p:spPr>
          <p:txBody>
            <a:bodyPr wrap="square" lIns="0" tIns="0" rIns="0" bIns="0" rtlCol="0"/>
            <a:lstStyle/>
            <a:p>
              <a:endParaRPr/>
            </a:p>
          </p:txBody>
        </p:sp>
        <p:sp>
          <p:nvSpPr>
            <p:cNvPr id="29" name="object 29"/>
            <p:cNvSpPr/>
            <p:nvPr/>
          </p:nvSpPr>
          <p:spPr>
            <a:xfrm>
              <a:off x="2901111" y="8965945"/>
              <a:ext cx="463550" cy="203835"/>
            </a:xfrm>
            <a:custGeom>
              <a:avLst/>
              <a:gdLst/>
              <a:ahLst/>
              <a:cxnLst/>
              <a:rect l="l" t="t" r="r" b="b"/>
              <a:pathLst>
                <a:path w="463550" h="203834">
                  <a:moveTo>
                    <a:pt x="29616" y="0"/>
                  </a:moveTo>
                  <a:lnTo>
                    <a:pt x="0" y="0"/>
                  </a:lnTo>
                  <a:lnTo>
                    <a:pt x="0" y="203682"/>
                  </a:lnTo>
                  <a:lnTo>
                    <a:pt x="29616" y="203682"/>
                  </a:lnTo>
                  <a:lnTo>
                    <a:pt x="29616" y="0"/>
                  </a:lnTo>
                  <a:close/>
                </a:path>
                <a:path w="463550" h="203834">
                  <a:moveTo>
                    <a:pt x="174409" y="179070"/>
                  </a:moveTo>
                  <a:lnTo>
                    <a:pt x="106921" y="179070"/>
                  </a:lnTo>
                  <a:lnTo>
                    <a:pt x="106921" y="0"/>
                  </a:lnTo>
                  <a:lnTo>
                    <a:pt x="77304" y="0"/>
                  </a:lnTo>
                  <a:lnTo>
                    <a:pt x="77304" y="179070"/>
                  </a:lnTo>
                  <a:lnTo>
                    <a:pt x="77304" y="203200"/>
                  </a:lnTo>
                  <a:lnTo>
                    <a:pt x="174409" y="203200"/>
                  </a:lnTo>
                  <a:lnTo>
                    <a:pt x="174409" y="179070"/>
                  </a:lnTo>
                  <a:close/>
                </a:path>
                <a:path w="463550" h="203834">
                  <a:moveTo>
                    <a:pt x="312496" y="179070"/>
                  </a:moveTo>
                  <a:lnTo>
                    <a:pt x="245008" y="179070"/>
                  </a:lnTo>
                  <a:lnTo>
                    <a:pt x="245008" y="0"/>
                  </a:lnTo>
                  <a:lnTo>
                    <a:pt x="215392" y="0"/>
                  </a:lnTo>
                  <a:lnTo>
                    <a:pt x="215392" y="179070"/>
                  </a:lnTo>
                  <a:lnTo>
                    <a:pt x="215392" y="203200"/>
                  </a:lnTo>
                  <a:lnTo>
                    <a:pt x="312496" y="203200"/>
                  </a:lnTo>
                  <a:lnTo>
                    <a:pt x="312496" y="179070"/>
                  </a:lnTo>
                  <a:close/>
                </a:path>
                <a:path w="463550" h="203834">
                  <a:moveTo>
                    <a:pt x="463092" y="0"/>
                  </a:moveTo>
                  <a:lnTo>
                    <a:pt x="353466" y="0"/>
                  </a:lnTo>
                  <a:lnTo>
                    <a:pt x="353466" y="25400"/>
                  </a:lnTo>
                  <a:lnTo>
                    <a:pt x="353466" y="80010"/>
                  </a:lnTo>
                  <a:lnTo>
                    <a:pt x="353466" y="106680"/>
                  </a:lnTo>
                  <a:lnTo>
                    <a:pt x="353466" y="177800"/>
                  </a:lnTo>
                  <a:lnTo>
                    <a:pt x="353466" y="203200"/>
                  </a:lnTo>
                  <a:lnTo>
                    <a:pt x="463092" y="203200"/>
                  </a:lnTo>
                  <a:lnTo>
                    <a:pt x="463092" y="177800"/>
                  </a:lnTo>
                  <a:lnTo>
                    <a:pt x="383082" y="177800"/>
                  </a:lnTo>
                  <a:lnTo>
                    <a:pt x="383082" y="106680"/>
                  </a:lnTo>
                  <a:lnTo>
                    <a:pt x="462483" y="106680"/>
                  </a:lnTo>
                  <a:lnTo>
                    <a:pt x="462483" y="80010"/>
                  </a:lnTo>
                  <a:lnTo>
                    <a:pt x="383082" y="80010"/>
                  </a:lnTo>
                  <a:lnTo>
                    <a:pt x="383082" y="25400"/>
                  </a:lnTo>
                  <a:lnTo>
                    <a:pt x="463092" y="25400"/>
                  </a:lnTo>
                  <a:lnTo>
                    <a:pt x="463092" y="0"/>
                  </a:lnTo>
                  <a:close/>
                </a:path>
              </a:pathLst>
            </a:custGeom>
            <a:solidFill>
              <a:srgbClr val="FFFFFF"/>
            </a:solidFill>
          </p:spPr>
          <p:txBody>
            <a:bodyPr wrap="square" lIns="0" tIns="0" rIns="0" bIns="0" rtlCol="0"/>
            <a:lstStyle/>
            <a:p>
              <a:endParaRPr/>
            </a:p>
          </p:txBody>
        </p:sp>
        <p:sp>
          <p:nvSpPr>
            <p:cNvPr id="30" name="object 30"/>
            <p:cNvSpPr/>
            <p:nvPr/>
          </p:nvSpPr>
          <p:spPr>
            <a:xfrm>
              <a:off x="3407028" y="8955265"/>
              <a:ext cx="183210" cy="221996"/>
            </a:xfrm>
            <a:prstGeom prst="rect">
              <a:avLst/>
            </a:prstGeom>
            <a:blipFill>
              <a:blip r:embed="rId19" cstate="print"/>
              <a:stretch>
                <a:fillRect/>
              </a:stretch>
            </a:blipFill>
          </p:spPr>
          <p:txBody>
            <a:bodyPr wrap="square" lIns="0" tIns="0" rIns="0" bIns="0" rtlCol="0"/>
            <a:lstStyle/>
            <a:p>
              <a:endParaRPr/>
            </a:p>
          </p:txBody>
        </p:sp>
        <p:sp>
          <p:nvSpPr>
            <p:cNvPr id="31" name="object 31"/>
            <p:cNvSpPr/>
            <p:nvPr/>
          </p:nvSpPr>
          <p:spPr>
            <a:xfrm>
              <a:off x="3637686" y="8955265"/>
              <a:ext cx="183210" cy="221996"/>
            </a:xfrm>
            <a:prstGeom prst="rect">
              <a:avLst/>
            </a:prstGeom>
            <a:blipFill>
              <a:blip r:embed="rId20" cstate="print"/>
              <a:stretch>
                <a:fillRect/>
              </a:stretch>
            </a:blipFill>
          </p:spPr>
          <p:txBody>
            <a:bodyPr wrap="square" lIns="0" tIns="0" rIns="0" bIns="0" rtlCol="0"/>
            <a:lstStyle/>
            <a:p>
              <a:endParaRPr/>
            </a:p>
          </p:txBody>
        </p:sp>
        <p:sp>
          <p:nvSpPr>
            <p:cNvPr id="32" name="object 32"/>
            <p:cNvSpPr/>
            <p:nvPr/>
          </p:nvSpPr>
          <p:spPr>
            <a:xfrm>
              <a:off x="3868330" y="8965945"/>
              <a:ext cx="29845" cy="203835"/>
            </a:xfrm>
            <a:custGeom>
              <a:avLst/>
              <a:gdLst/>
              <a:ahLst/>
              <a:cxnLst/>
              <a:rect l="l" t="t" r="r" b="b"/>
              <a:pathLst>
                <a:path w="29845" h="203834">
                  <a:moveTo>
                    <a:pt x="29616" y="0"/>
                  </a:moveTo>
                  <a:lnTo>
                    <a:pt x="0" y="0"/>
                  </a:lnTo>
                  <a:lnTo>
                    <a:pt x="0" y="203682"/>
                  </a:lnTo>
                  <a:lnTo>
                    <a:pt x="29616" y="203682"/>
                  </a:lnTo>
                  <a:lnTo>
                    <a:pt x="29616" y="0"/>
                  </a:lnTo>
                  <a:close/>
                </a:path>
              </a:pathLst>
            </a:custGeom>
            <a:solidFill>
              <a:srgbClr val="FFFFFF"/>
            </a:solidFill>
          </p:spPr>
          <p:txBody>
            <a:bodyPr wrap="square" lIns="0" tIns="0" rIns="0" bIns="0" rtlCol="0"/>
            <a:lstStyle/>
            <a:p>
              <a:endParaRPr/>
            </a:p>
          </p:txBody>
        </p:sp>
        <p:sp>
          <p:nvSpPr>
            <p:cNvPr id="33" name="object 33"/>
            <p:cNvSpPr/>
            <p:nvPr/>
          </p:nvSpPr>
          <p:spPr>
            <a:xfrm>
              <a:off x="3937673" y="8955570"/>
              <a:ext cx="195745" cy="214058"/>
            </a:xfrm>
            <a:prstGeom prst="rect">
              <a:avLst/>
            </a:prstGeom>
            <a:blipFill>
              <a:blip r:embed="rId21" cstate="print"/>
              <a:stretch>
                <a:fillRect/>
              </a:stretch>
            </a:blipFill>
          </p:spPr>
          <p:txBody>
            <a:bodyPr wrap="square" lIns="0" tIns="0" rIns="0" bIns="0" rtlCol="0"/>
            <a:lstStyle/>
            <a:p>
              <a:endParaRPr/>
            </a:p>
          </p:txBody>
        </p:sp>
        <p:sp>
          <p:nvSpPr>
            <p:cNvPr id="34" name="object 34"/>
            <p:cNvSpPr/>
            <p:nvPr/>
          </p:nvSpPr>
          <p:spPr>
            <a:xfrm>
              <a:off x="4173512" y="8965945"/>
              <a:ext cx="97155" cy="203200"/>
            </a:xfrm>
            <a:custGeom>
              <a:avLst/>
              <a:gdLst/>
              <a:ahLst/>
              <a:cxnLst/>
              <a:rect l="l" t="t" r="r" b="b"/>
              <a:pathLst>
                <a:path w="97154" h="203200">
                  <a:moveTo>
                    <a:pt x="97104" y="179070"/>
                  </a:moveTo>
                  <a:lnTo>
                    <a:pt x="29616" y="179070"/>
                  </a:lnTo>
                  <a:lnTo>
                    <a:pt x="29616" y="0"/>
                  </a:lnTo>
                  <a:lnTo>
                    <a:pt x="0" y="0"/>
                  </a:lnTo>
                  <a:lnTo>
                    <a:pt x="0" y="179070"/>
                  </a:lnTo>
                  <a:lnTo>
                    <a:pt x="0" y="203200"/>
                  </a:lnTo>
                  <a:lnTo>
                    <a:pt x="97104" y="203200"/>
                  </a:lnTo>
                  <a:lnTo>
                    <a:pt x="97104" y="179070"/>
                  </a:lnTo>
                  <a:close/>
                </a:path>
              </a:pathLst>
            </a:custGeom>
            <a:solidFill>
              <a:srgbClr val="FFFFFF"/>
            </a:solidFill>
          </p:spPr>
          <p:txBody>
            <a:bodyPr wrap="square" lIns="0" tIns="0" rIns="0" bIns="0" rtlCol="0"/>
            <a:lstStyle/>
            <a:p>
              <a:endParaRPr/>
            </a:p>
          </p:txBody>
        </p:sp>
        <p:sp>
          <p:nvSpPr>
            <p:cNvPr id="35" name="object 35"/>
            <p:cNvSpPr/>
            <p:nvPr/>
          </p:nvSpPr>
          <p:spPr>
            <a:xfrm>
              <a:off x="4304563" y="8961666"/>
              <a:ext cx="132232" cy="212547"/>
            </a:xfrm>
            <a:prstGeom prst="rect">
              <a:avLst/>
            </a:prstGeom>
            <a:blipFill>
              <a:blip r:embed="rId22" cstate="print"/>
              <a:stretch>
                <a:fillRect/>
              </a:stretch>
            </a:blipFill>
          </p:spPr>
          <p:txBody>
            <a:bodyPr wrap="square" lIns="0" tIns="0" rIns="0" bIns="0" rtlCol="0"/>
            <a:lstStyle/>
            <a:p>
              <a:endParaRPr/>
            </a:p>
          </p:txBody>
        </p:sp>
        <p:sp>
          <p:nvSpPr>
            <p:cNvPr id="36" name="object 36"/>
            <p:cNvSpPr/>
            <p:nvPr/>
          </p:nvSpPr>
          <p:spPr>
            <a:xfrm>
              <a:off x="4480242" y="8965945"/>
              <a:ext cx="151460" cy="203682"/>
            </a:xfrm>
            <a:prstGeom prst="rect">
              <a:avLst/>
            </a:prstGeom>
            <a:blipFill>
              <a:blip r:embed="rId23" cstate="print"/>
              <a:stretch>
                <a:fillRect/>
              </a:stretch>
            </a:blipFill>
          </p:spPr>
          <p:txBody>
            <a:bodyPr wrap="square" lIns="0" tIns="0" rIns="0" bIns="0" rtlCol="0"/>
            <a:lstStyle/>
            <a:p>
              <a:endParaRPr/>
            </a:p>
          </p:txBody>
        </p:sp>
        <p:sp>
          <p:nvSpPr>
            <p:cNvPr id="37" name="object 37"/>
            <p:cNvSpPr/>
            <p:nvPr/>
          </p:nvSpPr>
          <p:spPr>
            <a:xfrm>
              <a:off x="4671479" y="8965945"/>
              <a:ext cx="29845" cy="203835"/>
            </a:xfrm>
            <a:custGeom>
              <a:avLst/>
              <a:gdLst/>
              <a:ahLst/>
              <a:cxnLst/>
              <a:rect l="l" t="t" r="r" b="b"/>
              <a:pathLst>
                <a:path w="29845" h="203834">
                  <a:moveTo>
                    <a:pt x="29616" y="0"/>
                  </a:moveTo>
                  <a:lnTo>
                    <a:pt x="0" y="0"/>
                  </a:lnTo>
                  <a:lnTo>
                    <a:pt x="0" y="203682"/>
                  </a:lnTo>
                  <a:lnTo>
                    <a:pt x="29616" y="203682"/>
                  </a:lnTo>
                  <a:lnTo>
                    <a:pt x="29616" y="0"/>
                  </a:lnTo>
                  <a:close/>
                </a:path>
              </a:pathLst>
            </a:custGeom>
            <a:solidFill>
              <a:srgbClr val="FFFFFF"/>
            </a:solidFill>
          </p:spPr>
          <p:txBody>
            <a:bodyPr wrap="square" lIns="0" tIns="0" rIns="0" bIns="0" rtlCol="0"/>
            <a:lstStyle/>
            <a:p>
              <a:endParaRPr/>
            </a:p>
          </p:txBody>
        </p:sp>
        <p:sp>
          <p:nvSpPr>
            <p:cNvPr id="38" name="object 38"/>
            <p:cNvSpPr/>
            <p:nvPr/>
          </p:nvSpPr>
          <p:spPr>
            <a:xfrm>
              <a:off x="4748784" y="8955265"/>
              <a:ext cx="183222" cy="221996"/>
            </a:xfrm>
            <a:prstGeom prst="rect">
              <a:avLst/>
            </a:prstGeom>
            <a:blipFill>
              <a:blip r:embed="rId24" cstate="print"/>
              <a:stretch>
                <a:fillRect/>
              </a:stretch>
            </a:blipFill>
          </p:spPr>
          <p:txBody>
            <a:bodyPr wrap="square" lIns="0" tIns="0" rIns="0" bIns="0" rtlCol="0"/>
            <a:lstStyle/>
            <a:p>
              <a:endParaRPr/>
            </a:p>
          </p:txBody>
        </p:sp>
        <p:sp>
          <p:nvSpPr>
            <p:cNvPr id="39" name="object 39"/>
            <p:cNvSpPr/>
            <p:nvPr/>
          </p:nvSpPr>
          <p:spPr>
            <a:xfrm>
              <a:off x="2627998" y="9266148"/>
              <a:ext cx="2303961" cy="97764"/>
            </a:xfrm>
            <a:prstGeom prst="rect">
              <a:avLst/>
            </a:prstGeom>
            <a:blipFill>
              <a:blip r:embed="rId25" cstate="print"/>
              <a:stretch>
                <a:fillRect/>
              </a:stretch>
            </a:blipFill>
          </p:spPr>
          <p:txBody>
            <a:bodyPr wrap="square" lIns="0" tIns="0" rIns="0" bIns="0" rtlCol="0"/>
            <a:lstStyle/>
            <a:p>
              <a:endParaRPr/>
            </a:p>
          </p:txBody>
        </p:sp>
      </p:grpSp>
      <p:sp>
        <p:nvSpPr>
          <p:cNvPr id="40" name="object 40"/>
          <p:cNvSpPr txBox="1"/>
          <p:nvPr/>
        </p:nvSpPr>
        <p:spPr>
          <a:xfrm>
            <a:off x="958850" y="3289300"/>
            <a:ext cx="5867400" cy="5514330"/>
          </a:xfrm>
          <a:prstGeom prst="rect">
            <a:avLst/>
          </a:prstGeom>
        </p:spPr>
        <p:txBody>
          <a:bodyPr vert="horz" wrap="square" lIns="0" tIns="12700" rIns="0" bIns="0" rtlCol="0">
            <a:spAutoFit/>
          </a:bodyPr>
          <a:lstStyle/>
          <a:p>
            <a:pPr marL="12700" marR="5080" algn="just">
              <a:lnSpc>
                <a:spcPts val="1400"/>
              </a:lnSpc>
              <a:spcBef>
                <a:spcPts val="1380"/>
              </a:spcBef>
            </a:pPr>
            <a:r>
              <a:rPr lang="ja-JP" altLang="ja-JP" sz="1200" dirty="0">
                <a:latin typeface="Meiryo UI" panose="020B0604030504040204" pitchFamily="50" charset="-128"/>
                <a:ea typeface="Meiryo UI" panose="020B0604030504040204" pitchFamily="50" charset="-128"/>
              </a:rPr>
              <a:t>「</a:t>
            </a:r>
            <a:r>
              <a:rPr lang="ja-JP" altLang="ja-JP" sz="1200" b="1" dirty="0">
                <a:latin typeface="Meiryo UI" panose="020B0604030504040204" pitchFamily="50" charset="-128"/>
                <a:ea typeface="Meiryo UI" panose="020B0604030504040204" pitchFamily="50" charset="-128"/>
              </a:rPr>
              <a:t>ミレニアルスキン オンザグロウロングウェアコンシーラー</a:t>
            </a:r>
            <a:r>
              <a:rPr lang="ja-JP" altLang="ja-JP" sz="1200" dirty="0">
                <a:latin typeface="Meiryo UI" panose="020B0604030504040204" pitchFamily="50" charset="-128"/>
                <a:ea typeface="Meiryo UI" panose="020B0604030504040204" pitchFamily="50" charset="-128"/>
              </a:rPr>
              <a:t>」は、気になる箇所を目立ちにくくするための新しいマストアイテム。そして、「</a:t>
            </a:r>
            <a:r>
              <a:rPr lang="ja-JP" altLang="ja-JP" sz="1200" b="1" dirty="0">
                <a:latin typeface="Meiryo UI" panose="020B0604030504040204" pitchFamily="50" charset="-128"/>
                <a:ea typeface="Meiryo UI" panose="020B0604030504040204" pitchFamily="50" charset="-128"/>
              </a:rPr>
              <a:t>ミレニアルスキン オンザグロウティンテッドモイスチャライザー </a:t>
            </a:r>
            <a:r>
              <a:rPr lang="en-US" altLang="ja-JP" sz="1200" b="1" dirty="0">
                <a:latin typeface="Meiryo UI" panose="020B0604030504040204" pitchFamily="50" charset="-128"/>
                <a:ea typeface="Meiryo UI" panose="020B0604030504040204" pitchFamily="50" charset="-128"/>
              </a:rPr>
              <a:t>N</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との相性も理想的です。</a:t>
            </a:r>
            <a:endParaRPr lang="en-US" altLang="ja-JP" sz="1200" dirty="0">
              <a:latin typeface="Meiryo UI" panose="020B0604030504040204" pitchFamily="50" charset="-128"/>
              <a:ea typeface="Meiryo UI" panose="020B0604030504040204" pitchFamily="50" charset="-128"/>
            </a:endParaRPr>
          </a:p>
          <a:p>
            <a:pPr marL="12700" marR="5080" algn="just">
              <a:lnSpc>
                <a:spcPts val="1400"/>
              </a:lnSpc>
              <a:spcBef>
                <a:spcPts val="1380"/>
              </a:spcBef>
            </a:pPr>
            <a:r>
              <a:rPr lang="ja-JP" altLang="en-US" sz="1200" dirty="0">
                <a:latin typeface="Meiryo UI" panose="020B0604030504040204" pitchFamily="50" charset="-128"/>
                <a:ea typeface="Meiryo UI" panose="020B0604030504040204" pitchFamily="50" charset="-128"/>
              </a:rPr>
              <a:t>淡い色から濃い色まで、</a:t>
            </a:r>
            <a:r>
              <a:rPr lang="en-US" altLang="ja-JP" sz="1200" dirty="0">
                <a:latin typeface="Meiryo UI" panose="020B0604030504040204" pitchFamily="50" charset="-128"/>
                <a:ea typeface="Meiryo UI" panose="020B0604030504040204" pitchFamily="50" charset="-128"/>
              </a:rPr>
              <a:t>4</a:t>
            </a:r>
            <a:r>
              <a:rPr lang="ja-JP" altLang="en-US" sz="1200" dirty="0">
                <a:latin typeface="Meiryo UI" panose="020B0604030504040204" pitchFamily="50" charset="-128"/>
                <a:ea typeface="Meiryo UI" panose="020B0604030504040204" pitchFamily="50" charset="-128"/>
              </a:rPr>
              <a:t>色展開の「</a:t>
            </a:r>
            <a:r>
              <a:rPr lang="ja-JP" altLang="en-US" sz="1200" b="1" dirty="0">
                <a:latin typeface="Meiryo UI" panose="020B0604030504040204" pitchFamily="50" charset="-128"/>
                <a:ea typeface="Meiryo UI" panose="020B0604030504040204" pitchFamily="50" charset="-128"/>
              </a:rPr>
              <a:t>ミレニアルスキン オンザグロウロングウェアコンシーラー</a:t>
            </a:r>
            <a:r>
              <a:rPr lang="ja-JP" altLang="en-US" sz="1200" dirty="0">
                <a:latin typeface="Meiryo UI" panose="020B0604030504040204" pitchFamily="50" charset="-128"/>
                <a:ea typeface="Meiryo UI" panose="020B0604030504040204" pitchFamily="50" charset="-128"/>
              </a:rPr>
              <a:t>」は　実力派です。万能で様々な目的にご使用頂け、クマやシミ、その他気になる箇所を瞬時に補正し、　　肌を休息したように、自然で健康的に仕上げます。</a:t>
            </a:r>
            <a:endParaRPr lang="ja-JP" altLang="ja-JP" sz="1200" dirty="0">
              <a:latin typeface="Meiryo UI" panose="020B0604030504040204" pitchFamily="50" charset="-128"/>
              <a:ea typeface="Meiryo UI" panose="020B0604030504040204" pitchFamily="50" charset="-128"/>
            </a:endParaRPr>
          </a:p>
          <a:p>
            <a:pPr>
              <a:lnSpc>
                <a:spcPct val="100000"/>
              </a:lnSpc>
              <a:spcBef>
                <a:spcPts val="55"/>
              </a:spcBef>
            </a:pPr>
            <a:endParaRPr sz="1100" dirty="0">
              <a:latin typeface="Meiryo UI" panose="020B0604030504040204" pitchFamily="50" charset="-128"/>
              <a:ea typeface="Meiryo UI" panose="020B0604030504040204" pitchFamily="50" charset="-128"/>
              <a:cs typeface="Arial"/>
            </a:endParaRPr>
          </a:p>
          <a:p>
            <a:pPr algn="just">
              <a:spcAft>
                <a:spcPts val="0"/>
              </a:spcAft>
            </a:pPr>
            <a:r>
              <a:rPr lang="ja-JP" altLang="ja-JP" sz="1200" b="1"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簡単にツヤめく</a:t>
            </a:r>
            <a:endParaRPr lang="ja-JP" altLang="ja-JP" sz="1400" dirty="0">
              <a:solidFill>
                <a:srgbClr val="000000"/>
              </a:solidFill>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algn="just">
              <a:spcAft>
                <a:spcPts val="0"/>
              </a:spcAft>
            </a:pP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a:t>
            </a:r>
            <a:r>
              <a:rPr lang="ja-JP" altLang="ja-JP" sz="1200" b="1"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ミレニアルスキン オンザグロウロングウェアコンシーラー</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」には</a:t>
            </a:r>
            <a:r>
              <a:rPr lang="en-US" altLang="ja-JP" sz="1200" dirty="0">
                <a:solidFill>
                  <a:srgbClr val="000000"/>
                </a:solidFill>
                <a:uFill>
                  <a:solidFill>
                    <a:srgbClr val="000000"/>
                  </a:solidFill>
                </a:uFill>
                <a:latin typeface="Meiryo UI" panose="020B0604030504040204" pitchFamily="50" charset="-128"/>
                <a:ea typeface="Cambria" panose="02040503050406030204" pitchFamily="18" charset="0"/>
                <a:cs typeface="Times New Roman" panose="02020603050405020304" pitchFamily="18" charset="0"/>
              </a:rPr>
              <a:t>2</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通りの使い方があります。</a:t>
            </a:r>
            <a:endParaRPr lang="ja-JP" altLang="ja-JP" sz="1400" dirty="0">
              <a:solidFill>
                <a:srgbClr val="000000"/>
              </a:solidFill>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algn="just">
              <a:spcAft>
                <a:spcPts val="0"/>
              </a:spcAft>
            </a:pPr>
            <a:r>
              <a:rPr lang="en-US" altLang="ja-JP" sz="1200" b="1" dirty="0">
                <a:solidFill>
                  <a:srgbClr val="000000"/>
                </a:solidFill>
                <a:uFill>
                  <a:solidFill>
                    <a:srgbClr val="000000"/>
                  </a:solidFill>
                </a:uFill>
                <a:latin typeface="Meiryo UI" panose="020B0604030504040204" pitchFamily="50" charset="-128"/>
                <a:ea typeface="Cambria" panose="02040503050406030204" pitchFamily="18" charset="0"/>
                <a:cs typeface="ＭＳ 明朝" panose="02020609040205080304" pitchFamily="17" charset="-128"/>
              </a:rPr>
              <a:t>1</a:t>
            </a:r>
            <a:r>
              <a:rPr lang="ja-JP" altLang="ja-JP" sz="1200" b="1"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：目元周りのクマや色ムラを目立ちにくくするには</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、自分の肌よりもワントーン薄い色を選びます。</a:t>
            </a:r>
            <a:endParaRPr lang="ja-JP" altLang="ja-JP" sz="1400" dirty="0">
              <a:solidFill>
                <a:srgbClr val="000000"/>
              </a:solidFill>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algn="just">
              <a:spcAft>
                <a:spcPts val="0"/>
              </a:spcAft>
            </a:pPr>
            <a:r>
              <a:rPr lang="en-US" altLang="ja-JP" sz="1200" b="1" dirty="0">
                <a:solidFill>
                  <a:srgbClr val="000000"/>
                </a:solidFill>
                <a:uFill>
                  <a:solidFill>
                    <a:srgbClr val="000000"/>
                  </a:solidFill>
                </a:uFill>
                <a:latin typeface="Meiryo UI" panose="020B0604030504040204" pitchFamily="50" charset="-128"/>
                <a:ea typeface="Cambria" panose="02040503050406030204" pitchFamily="18" charset="0"/>
                <a:cs typeface="ＭＳ 明朝" panose="02020609040205080304" pitchFamily="17" charset="-128"/>
              </a:rPr>
              <a:t>2</a:t>
            </a:r>
            <a:r>
              <a:rPr lang="ja-JP" altLang="ja-JP" sz="1200" b="1"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：シミを目立ちにくくするには</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、自分の肌トーンにぴったり合った色を選びます。</a:t>
            </a:r>
            <a:endParaRPr lang="ja-JP" altLang="ja-JP" sz="1400" dirty="0">
              <a:solidFill>
                <a:srgbClr val="000000"/>
              </a:solidFill>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marL="12700">
              <a:lnSpc>
                <a:spcPct val="100000"/>
              </a:lnSpc>
            </a:pPr>
            <a:endParaRPr sz="1200" dirty="0">
              <a:latin typeface="Arial"/>
              <a:cs typeface="Arial"/>
            </a:endParaRPr>
          </a:p>
          <a:p>
            <a:pPr algn="just">
              <a:spcAft>
                <a:spcPts val="0"/>
              </a:spcAft>
            </a:pPr>
            <a:r>
              <a:rPr lang="ja-JP" altLang="ja-JP" sz="1200" b="1"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簡単に使える</a:t>
            </a:r>
            <a:endParaRPr lang="ja-JP" altLang="ja-JP" sz="1400" dirty="0">
              <a:solidFill>
                <a:srgbClr val="000000"/>
              </a:solidFill>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algn="just">
              <a:spcAft>
                <a:spcPts val="0"/>
              </a:spcAft>
            </a:pP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a:t>
            </a:r>
            <a:r>
              <a:rPr lang="ja-JP" altLang="ja-JP" sz="1200" b="1"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ミレニアルスキン オンザグロウロングウェアコンシーラー</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」は、何かをされている最中でも簡単に</a:t>
            </a:r>
            <a:r>
              <a:rPr lang="ja-JP" altLang="en-US"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　　</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ご使用いただけます。</a:t>
            </a:r>
            <a:endParaRPr lang="ja-JP" altLang="ja-JP" sz="1400" dirty="0">
              <a:solidFill>
                <a:srgbClr val="000000"/>
              </a:solidFill>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algn="just">
              <a:spcAft>
                <a:spcPts val="0"/>
              </a:spcAft>
            </a:pPr>
            <a:r>
              <a:rPr lang="ja-JP" altLang="ja-JP" sz="1200" b="1" dirty="0">
                <a:solidFill>
                  <a:srgbClr val="000000"/>
                </a:solidFill>
                <a:uFill>
                  <a:solidFill>
                    <a:srgbClr val="000000"/>
                  </a:solidFill>
                </a:uFill>
                <a:latin typeface="Cambria" panose="02040503050406030204" pitchFamily="18" charset="0"/>
                <a:ea typeface="Meiryo UI" panose="020B0604030504040204" pitchFamily="50" charset="-128"/>
                <a:cs typeface="Times New Roman" panose="02020603050405020304" pitchFamily="18" charset="0"/>
              </a:rPr>
              <a:t>ステップ</a:t>
            </a:r>
            <a:r>
              <a:rPr lang="en-US" altLang="ja-JP" sz="1200" b="1" dirty="0">
                <a:solidFill>
                  <a:srgbClr val="000000"/>
                </a:solidFill>
                <a:uFill>
                  <a:solidFill>
                    <a:srgbClr val="000000"/>
                  </a:solidFill>
                </a:uFill>
                <a:latin typeface="Cambria" panose="02040503050406030204" pitchFamily="18" charset="0"/>
                <a:ea typeface="Meiryo UI" panose="020B0604030504040204" pitchFamily="50" charset="-128"/>
                <a:cs typeface="Times New Roman" panose="02020603050405020304" pitchFamily="18" charset="0"/>
              </a:rPr>
              <a:t>1</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Times New Roman" panose="02020603050405020304" pitchFamily="18" charset="0"/>
              </a:rPr>
              <a:t>：</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アプリケーターを使って、目の下に</a:t>
            </a:r>
            <a:r>
              <a:rPr lang="en-US" altLang="ja-JP" sz="1200" dirty="0">
                <a:solidFill>
                  <a:srgbClr val="000000"/>
                </a:solidFill>
                <a:uFill>
                  <a:solidFill>
                    <a:srgbClr val="000000"/>
                  </a:solidFill>
                </a:uFill>
                <a:latin typeface="Meiryo UI" panose="020B0604030504040204" pitchFamily="50" charset="-128"/>
                <a:ea typeface="Cambria" panose="02040503050406030204" pitchFamily="18" charset="0"/>
                <a:cs typeface="Times New Roman" panose="02020603050405020304" pitchFamily="18" charset="0"/>
              </a:rPr>
              <a:t>3</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滴おきます。</a:t>
            </a:r>
            <a:endParaRPr lang="ja-JP" altLang="ja-JP" sz="1400" dirty="0">
              <a:solidFill>
                <a:srgbClr val="000000"/>
              </a:solidFill>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algn="just">
              <a:spcAft>
                <a:spcPts val="0"/>
              </a:spcAft>
            </a:pPr>
            <a:r>
              <a:rPr lang="ja-JP" altLang="ja-JP" sz="1200" b="1" dirty="0">
                <a:solidFill>
                  <a:srgbClr val="000000"/>
                </a:solidFill>
                <a:uFill>
                  <a:solidFill>
                    <a:srgbClr val="000000"/>
                  </a:solidFill>
                </a:uFill>
                <a:latin typeface="Cambria" panose="02040503050406030204" pitchFamily="18" charset="0"/>
                <a:ea typeface="Meiryo UI" panose="020B0604030504040204" pitchFamily="50" charset="-128"/>
                <a:cs typeface="Times New Roman" panose="02020603050405020304" pitchFamily="18" charset="0"/>
              </a:rPr>
              <a:t>ステップ</a:t>
            </a:r>
            <a:r>
              <a:rPr lang="en-US" altLang="ja-JP" sz="1200" b="1" dirty="0">
                <a:solidFill>
                  <a:srgbClr val="000000"/>
                </a:solidFill>
                <a:uFill>
                  <a:solidFill>
                    <a:srgbClr val="000000"/>
                  </a:solidFill>
                </a:uFill>
                <a:latin typeface="Cambria" panose="02040503050406030204" pitchFamily="18" charset="0"/>
                <a:ea typeface="Meiryo UI" panose="020B0604030504040204" pitchFamily="50" charset="-128"/>
                <a:cs typeface="Times New Roman" panose="02020603050405020304" pitchFamily="18" charset="0"/>
              </a:rPr>
              <a:t>2</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Times New Roman" panose="02020603050405020304" pitchFamily="18" charset="0"/>
              </a:rPr>
              <a:t>：</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指でやさしくぽんぽんとなで、肌に境目がわからなくなるようになじませます。</a:t>
            </a:r>
            <a:endParaRPr lang="ja-JP" altLang="ja-JP" sz="1400" dirty="0">
              <a:solidFill>
                <a:srgbClr val="000000"/>
              </a:solidFill>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algn="just">
              <a:spcAft>
                <a:spcPts val="0"/>
              </a:spcAft>
            </a:pPr>
            <a:r>
              <a:rPr lang="ja-JP" altLang="ja-JP" sz="1200" b="1"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ステップ</a:t>
            </a:r>
            <a:r>
              <a:rPr lang="en-US" altLang="ja-JP" sz="1200" b="1" dirty="0">
                <a:solidFill>
                  <a:srgbClr val="000000"/>
                </a:solidFill>
                <a:uFill>
                  <a:solidFill>
                    <a:srgbClr val="000000"/>
                  </a:solidFill>
                </a:uFill>
                <a:latin typeface="Meiryo UI" panose="020B0604030504040204" pitchFamily="50" charset="-128"/>
                <a:ea typeface="Cambria" panose="02040503050406030204" pitchFamily="18" charset="0"/>
                <a:cs typeface="Times New Roman" panose="02020603050405020304" pitchFamily="18" charset="0"/>
              </a:rPr>
              <a:t>3</a:t>
            </a:r>
            <a:r>
              <a:rPr lang="ja-JP" altLang="ja-JP" sz="1200" dirty="0">
                <a:solidFill>
                  <a:srgbClr val="000000"/>
                </a:solidFill>
                <a:uFill>
                  <a:solidFill>
                    <a:srgbClr val="000000"/>
                  </a:solidFill>
                </a:uFill>
                <a:latin typeface="Cambria" panose="02040503050406030204" pitchFamily="18" charset="0"/>
                <a:ea typeface="Meiryo UI" panose="020B0604030504040204" pitchFamily="50" charset="-128"/>
                <a:cs typeface="ＭＳ 明朝" panose="02020609040205080304" pitchFamily="17" charset="-128"/>
              </a:rPr>
              <a:t>：シミの上にのせ、タッピングしながら肌になじませ、気になる箇所を目立たなくします。</a:t>
            </a:r>
            <a:endParaRPr lang="ja-JP" altLang="ja-JP" sz="1400" dirty="0">
              <a:solidFill>
                <a:srgbClr val="000000"/>
              </a:solidFill>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marL="12700">
              <a:lnSpc>
                <a:spcPct val="100000"/>
              </a:lnSpc>
            </a:pPr>
            <a:endParaRPr sz="1200" dirty="0">
              <a:latin typeface="Arial"/>
              <a:cs typeface="Arial"/>
            </a:endParaRPr>
          </a:p>
          <a:p>
            <a:r>
              <a:rPr lang="en-US" altLang="ja-JP" sz="1200" b="1" dirty="0">
                <a:latin typeface="Meiryo UI" panose="020B0604030504040204" pitchFamily="50" charset="-128"/>
                <a:ea typeface="Meiryo UI" panose="020B0604030504040204" pitchFamily="50" charset="-128"/>
              </a:rPr>
              <a:t>THE FORMULA</a:t>
            </a:r>
            <a:endParaRPr lang="ja-JP" altLang="ja-JP" sz="1200" dirty="0">
              <a:latin typeface="Meiryo UI" panose="020B0604030504040204" pitchFamily="50" charset="-128"/>
              <a:ea typeface="Meiryo UI" panose="020B0604030504040204" pitchFamily="50" charset="-128"/>
            </a:endParaRPr>
          </a:p>
          <a:p>
            <a:r>
              <a:rPr lang="ja-JP" altLang="ja-JP" sz="1200" b="1" dirty="0">
                <a:latin typeface="Meiryo UI" panose="020B0604030504040204" pitchFamily="50" charset="-128"/>
                <a:ea typeface="Meiryo UI" panose="020B0604030504040204" pitchFamily="50" charset="-128"/>
              </a:rPr>
              <a:t>・カバー力が長時間持続</a:t>
            </a:r>
            <a:r>
              <a:rPr lang="ja-JP" altLang="ja-JP" sz="1200" dirty="0">
                <a:latin typeface="Meiryo UI" panose="020B0604030504040204" pitchFamily="50" charset="-128"/>
                <a:ea typeface="Meiryo UI" panose="020B0604030504040204" pitchFamily="50" charset="-128"/>
              </a:rPr>
              <a:t>：つけ心地は軽く、カバー力が</a:t>
            </a:r>
            <a:r>
              <a:rPr lang="ja-JP" altLang="en-US" sz="1200" dirty="0">
                <a:latin typeface="Meiryo UI" panose="020B0604030504040204" pitchFamily="50" charset="-128"/>
                <a:ea typeface="Meiryo UI" panose="020B0604030504040204" pitchFamily="50" charset="-128"/>
              </a:rPr>
              <a:t>長</a:t>
            </a:r>
            <a:r>
              <a:rPr lang="ja-JP" altLang="ja-JP" sz="1200" dirty="0">
                <a:latin typeface="Meiryo UI" panose="020B0604030504040204" pitchFamily="50" charset="-128"/>
                <a:ea typeface="Meiryo UI" panose="020B0604030504040204" pitchFamily="50" charset="-128"/>
              </a:rPr>
              <a:t>時間持続し、ヨレたり、シワに入り込ん</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でしまったりしません。ポリマー微粒子が細かい皮溝を埋め、気になる箇所を瞬時にぼかし、より滑ら</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かな肌表面を作ります。</a:t>
            </a:r>
          </a:p>
          <a:p>
            <a:r>
              <a:rPr lang="ja-JP" altLang="ja-JP" sz="1200" b="1" dirty="0">
                <a:latin typeface="Meiryo UI" panose="020B0604030504040204" pitchFamily="50" charset="-128"/>
                <a:ea typeface="Meiryo UI" panose="020B0604030504040204" pitchFamily="50" charset="-128"/>
              </a:rPr>
              <a:t>・輝きが持続</a:t>
            </a:r>
            <a:r>
              <a:rPr lang="ja-JP" altLang="ja-JP" sz="1200" dirty="0">
                <a:latin typeface="Meiryo UI" panose="020B0604030504040204" pitchFamily="50" charset="-128"/>
                <a:ea typeface="Meiryo UI" panose="020B0604030504040204" pitchFamily="50" charset="-128"/>
              </a:rPr>
              <a:t>：光を反射するパウダーの配合で光を拡散させ「ソフトフォーカス」効果を生み出し、</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クマや疲れの兆候を目立ちにくくします。そして、瞬時にみずみずしく健康的で休息したような肌を</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演出します。</a:t>
            </a:r>
          </a:p>
          <a:p>
            <a:r>
              <a:rPr lang="ja-JP" altLang="ja-JP" sz="1200" b="1" dirty="0">
                <a:latin typeface="Meiryo UI" panose="020B0604030504040204" pitchFamily="50" charset="-128"/>
                <a:ea typeface="Meiryo UI" panose="020B0604030504040204" pitchFamily="50" charset="-128"/>
              </a:rPr>
              <a:t>・快適さが持続：</a:t>
            </a:r>
            <a:r>
              <a:rPr lang="ja-JP" altLang="ja-JP" sz="1200" dirty="0">
                <a:latin typeface="Meiryo UI" panose="020B0604030504040204" pitchFamily="50" charset="-128"/>
                <a:ea typeface="Meiryo UI" panose="020B0604030504040204" pitchFamily="50" charset="-128"/>
              </a:rPr>
              <a:t>コンシーラーは、保湿剤</a:t>
            </a:r>
            <a:r>
              <a:rPr lang="ja-JP" altLang="en-US" sz="1200" dirty="0">
                <a:latin typeface="Meiryo UI" panose="020B0604030504040204" pitchFamily="50" charset="-128"/>
                <a:ea typeface="Meiryo UI" panose="020B0604030504040204" pitchFamily="50" charset="-128"/>
              </a:rPr>
              <a:t>成分として</a:t>
            </a:r>
            <a:r>
              <a:rPr lang="ja-JP" altLang="ja-JP" sz="1200" dirty="0">
                <a:latin typeface="Meiryo UI" panose="020B0604030504040204" pitchFamily="50" charset="-128"/>
                <a:ea typeface="Meiryo UI" panose="020B0604030504040204" pitchFamily="50" charset="-128"/>
              </a:rPr>
              <a:t>グリセリン</a:t>
            </a:r>
            <a:r>
              <a:rPr lang="ja-JP" altLang="en-US" sz="1200" dirty="0">
                <a:latin typeface="Meiryo UI" panose="020B0604030504040204" pitchFamily="50" charset="-128"/>
                <a:ea typeface="Meiryo UI" panose="020B0604030504040204" pitchFamily="50" charset="-128"/>
              </a:rPr>
              <a:t>を配合。</a:t>
            </a:r>
            <a:r>
              <a:rPr lang="ja-JP" altLang="ja-JP" sz="1200" dirty="0">
                <a:latin typeface="Meiryo UI" panose="020B0604030504040204" pitchFamily="50" charset="-128"/>
                <a:ea typeface="Meiryo UI" panose="020B0604030504040204" pitchFamily="50" charset="-128"/>
              </a:rPr>
              <a:t>なめらかで快適に</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肌を滑ります。水分を引き寄せて保持し、肌に潤いを与えて</a:t>
            </a:r>
            <a:r>
              <a:rPr lang="ja-JP" altLang="en-US" sz="1200" dirty="0">
                <a:latin typeface="Meiryo UI" panose="020B0604030504040204" pitchFamily="50" charset="-128"/>
                <a:ea typeface="Meiryo UI" panose="020B0604030504040204" pitchFamily="50" charset="-128"/>
              </a:rPr>
              <a:t>長時間</a:t>
            </a:r>
            <a:r>
              <a:rPr lang="ja-JP" altLang="ja-JP" sz="1200" dirty="0">
                <a:latin typeface="Meiryo UI" panose="020B0604030504040204" pitchFamily="50" charset="-128"/>
                <a:ea typeface="Meiryo UI" panose="020B0604030504040204" pitchFamily="50" charset="-128"/>
              </a:rPr>
              <a:t>みずみずしい状態を</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保ちます。</a:t>
            </a:r>
            <a:endParaRPr sz="1200" dirty="0">
              <a:latin typeface="Meiryo UI" panose="020B0604030504040204" pitchFamily="50" charset="-128"/>
              <a:ea typeface="Meiryo UI" panose="020B0604030504040204" pitchFamily="50" charset="-128"/>
              <a:cs typeface="Arial"/>
            </a:endParaRPr>
          </a:p>
        </p:txBody>
      </p:sp>
      <p:sp>
        <p:nvSpPr>
          <p:cNvPr id="42" name="object 40">
            <a:extLst>
              <a:ext uri="{FF2B5EF4-FFF2-40B4-BE49-F238E27FC236}">
                <a16:creationId xmlns:a16="http://schemas.microsoft.com/office/drawing/2014/main" id="{0F1BC7B9-D47A-469C-92CE-13E7A70C9870}"/>
              </a:ext>
            </a:extLst>
          </p:cNvPr>
          <p:cNvSpPr txBox="1"/>
          <p:nvPr/>
        </p:nvSpPr>
        <p:spPr>
          <a:xfrm>
            <a:off x="1797050" y="2680032"/>
            <a:ext cx="4278324" cy="228268"/>
          </a:xfrm>
          <a:prstGeom prst="rect">
            <a:avLst/>
          </a:prstGeom>
        </p:spPr>
        <p:txBody>
          <a:bodyPr vert="horz" wrap="square" lIns="0" tIns="12700" rIns="0" bIns="0" rtlCol="0">
            <a:spAutoFit/>
          </a:bodyPr>
          <a:lstStyle/>
          <a:p>
            <a:pPr marL="314960">
              <a:spcBef>
                <a:spcPts val="100"/>
              </a:spcBef>
            </a:pPr>
            <a:r>
              <a:rPr lang="ja-JP" altLang="ja-JP" sz="1400" b="1" spc="-105" dirty="0">
                <a:solidFill>
                  <a:srgbClr val="EAB77D"/>
                </a:solidFill>
                <a:latin typeface="Meiryo UI" panose="020B0604030504040204" pitchFamily="50" charset="-128"/>
                <a:ea typeface="Meiryo UI" panose="020B0604030504040204" pitchFamily="50" charset="-128"/>
                <a:cs typeface="Times New Roman" panose="02020603050405020304" pitchFamily="18" charset="0"/>
              </a:rPr>
              <a:t>ミレニアルスキン オンザグロウロングウェアコンシーラー</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8890" y="12700"/>
            <a:ext cx="7063740" cy="10692130"/>
          </a:xfrm>
          <a:custGeom>
            <a:avLst/>
            <a:gdLst/>
            <a:ahLst/>
            <a:cxnLst/>
            <a:rect l="l" t="t" r="r" b="b"/>
            <a:pathLst>
              <a:path w="7063740" h="10692130">
                <a:moveTo>
                  <a:pt x="533361" y="679450"/>
                </a:moveTo>
                <a:lnTo>
                  <a:pt x="76136" y="679450"/>
                </a:lnTo>
                <a:lnTo>
                  <a:pt x="76136" y="1134872"/>
                </a:lnTo>
                <a:lnTo>
                  <a:pt x="533361" y="679450"/>
                </a:lnTo>
                <a:close/>
              </a:path>
              <a:path w="7063740" h="10692130">
                <a:moveTo>
                  <a:pt x="556831" y="2154326"/>
                </a:moveTo>
                <a:lnTo>
                  <a:pt x="76136" y="1940560"/>
                </a:lnTo>
                <a:lnTo>
                  <a:pt x="76136" y="2367280"/>
                </a:lnTo>
                <a:lnTo>
                  <a:pt x="556831" y="2154326"/>
                </a:lnTo>
                <a:close/>
              </a:path>
              <a:path w="7063740" h="10692130">
                <a:moveTo>
                  <a:pt x="684733" y="2520365"/>
                </a:moveTo>
                <a:lnTo>
                  <a:pt x="76136" y="2393975"/>
                </a:lnTo>
                <a:lnTo>
                  <a:pt x="76136" y="2520365"/>
                </a:lnTo>
                <a:lnTo>
                  <a:pt x="684733" y="2520365"/>
                </a:lnTo>
                <a:close/>
              </a:path>
              <a:path w="7063740" h="10692130">
                <a:moveTo>
                  <a:pt x="725462" y="9725330"/>
                </a:moveTo>
                <a:lnTo>
                  <a:pt x="75120" y="9725330"/>
                </a:lnTo>
                <a:lnTo>
                  <a:pt x="75120" y="9819907"/>
                </a:lnTo>
                <a:lnTo>
                  <a:pt x="725462" y="9819907"/>
                </a:lnTo>
                <a:lnTo>
                  <a:pt x="725462" y="9725330"/>
                </a:lnTo>
                <a:close/>
              </a:path>
              <a:path w="7063740" h="10692130">
                <a:moveTo>
                  <a:pt x="725462" y="6637058"/>
                </a:moveTo>
                <a:lnTo>
                  <a:pt x="75120" y="6637058"/>
                </a:lnTo>
                <a:lnTo>
                  <a:pt x="75120" y="6731635"/>
                </a:lnTo>
                <a:lnTo>
                  <a:pt x="725462" y="6731635"/>
                </a:lnTo>
                <a:lnTo>
                  <a:pt x="725462" y="6637058"/>
                </a:lnTo>
                <a:close/>
              </a:path>
              <a:path w="7063740" h="10692130">
                <a:moveTo>
                  <a:pt x="725462" y="4072547"/>
                </a:moveTo>
                <a:lnTo>
                  <a:pt x="75120" y="4072547"/>
                </a:lnTo>
                <a:lnTo>
                  <a:pt x="75120" y="4167136"/>
                </a:lnTo>
                <a:lnTo>
                  <a:pt x="725462" y="4167136"/>
                </a:lnTo>
                <a:lnTo>
                  <a:pt x="725462" y="4072547"/>
                </a:lnTo>
                <a:close/>
              </a:path>
              <a:path w="7063740" h="10692130">
                <a:moveTo>
                  <a:pt x="725474" y="1878393"/>
                </a:moveTo>
                <a:lnTo>
                  <a:pt x="304228" y="1958454"/>
                </a:lnTo>
                <a:lnTo>
                  <a:pt x="725474" y="2146376"/>
                </a:lnTo>
                <a:lnTo>
                  <a:pt x="725474" y="1878393"/>
                </a:lnTo>
                <a:close/>
              </a:path>
              <a:path w="7063740" h="10692130">
                <a:moveTo>
                  <a:pt x="725487" y="9263189"/>
                </a:moveTo>
                <a:lnTo>
                  <a:pt x="646544" y="9263189"/>
                </a:lnTo>
                <a:lnTo>
                  <a:pt x="646544" y="9479089"/>
                </a:lnTo>
                <a:lnTo>
                  <a:pt x="75145" y="9479089"/>
                </a:lnTo>
                <a:lnTo>
                  <a:pt x="75145" y="9573069"/>
                </a:lnTo>
                <a:lnTo>
                  <a:pt x="725487" y="9573069"/>
                </a:lnTo>
                <a:lnTo>
                  <a:pt x="725487" y="9479089"/>
                </a:lnTo>
                <a:lnTo>
                  <a:pt x="725487" y="9263189"/>
                </a:lnTo>
                <a:close/>
              </a:path>
              <a:path w="7063740" h="10692130">
                <a:moveTo>
                  <a:pt x="725487" y="8822284"/>
                </a:moveTo>
                <a:lnTo>
                  <a:pt x="646544" y="8822284"/>
                </a:lnTo>
                <a:lnTo>
                  <a:pt x="646544" y="9038184"/>
                </a:lnTo>
                <a:lnTo>
                  <a:pt x="75145" y="9038184"/>
                </a:lnTo>
                <a:lnTo>
                  <a:pt x="75145" y="9132164"/>
                </a:lnTo>
                <a:lnTo>
                  <a:pt x="725487" y="9132164"/>
                </a:lnTo>
                <a:lnTo>
                  <a:pt x="725487" y="9038184"/>
                </a:lnTo>
                <a:lnTo>
                  <a:pt x="725487" y="8822284"/>
                </a:lnTo>
                <a:close/>
              </a:path>
              <a:path w="7063740" h="10692130">
                <a:moveTo>
                  <a:pt x="725487" y="8340776"/>
                </a:moveTo>
                <a:lnTo>
                  <a:pt x="644601" y="8340776"/>
                </a:lnTo>
                <a:lnTo>
                  <a:pt x="644601" y="8597316"/>
                </a:lnTo>
                <a:lnTo>
                  <a:pt x="414451" y="8597316"/>
                </a:lnTo>
                <a:lnTo>
                  <a:pt x="414451" y="8343316"/>
                </a:lnTo>
                <a:lnTo>
                  <a:pt x="332524" y="8343316"/>
                </a:lnTo>
                <a:lnTo>
                  <a:pt x="332524" y="8597316"/>
                </a:lnTo>
                <a:lnTo>
                  <a:pt x="156095" y="8597316"/>
                </a:lnTo>
                <a:lnTo>
                  <a:pt x="156095" y="8340776"/>
                </a:lnTo>
                <a:lnTo>
                  <a:pt x="75145" y="8340776"/>
                </a:lnTo>
                <a:lnTo>
                  <a:pt x="75145" y="8597316"/>
                </a:lnTo>
                <a:lnTo>
                  <a:pt x="75145" y="8691296"/>
                </a:lnTo>
                <a:lnTo>
                  <a:pt x="725487" y="8691296"/>
                </a:lnTo>
                <a:lnTo>
                  <a:pt x="725487" y="8597316"/>
                </a:lnTo>
                <a:lnTo>
                  <a:pt x="725487" y="8340776"/>
                </a:lnTo>
                <a:close/>
              </a:path>
              <a:path w="7063740" h="10692130">
                <a:moveTo>
                  <a:pt x="725487" y="5447233"/>
                </a:moveTo>
                <a:lnTo>
                  <a:pt x="646544" y="5447233"/>
                </a:lnTo>
                <a:lnTo>
                  <a:pt x="646544" y="5663133"/>
                </a:lnTo>
                <a:lnTo>
                  <a:pt x="75145" y="5663133"/>
                </a:lnTo>
                <a:lnTo>
                  <a:pt x="75145" y="5757113"/>
                </a:lnTo>
                <a:lnTo>
                  <a:pt x="725487" y="5757113"/>
                </a:lnTo>
                <a:lnTo>
                  <a:pt x="725487" y="5663133"/>
                </a:lnTo>
                <a:lnTo>
                  <a:pt x="725487" y="5447233"/>
                </a:lnTo>
                <a:close/>
              </a:path>
              <a:path w="7063740" h="10692130">
                <a:moveTo>
                  <a:pt x="725487" y="4294098"/>
                </a:moveTo>
                <a:lnTo>
                  <a:pt x="378396" y="4615904"/>
                </a:lnTo>
                <a:lnTo>
                  <a:pt x="75145" y="4321403"/>
                </a:lnTo>
                <a:lnTo>
                  <a:pt x="75145" y="4438434"/>
                </a:lnTo>
                <a:lnTo>
                  <a:pt x="334556" y="4683163"/>
                </a:lnTo>
                <a:lnTo>
                  <a:pt x="75145" y="4683163"/>
                </a:lnTo>
                <a:lnTo>
                  <a:pt x="75145" y="4777740"/>
                </a:lnTo>
                <a:lnTo>
                  <a:pt x="725487" y="4777740"/>
                </a:lnTo>
                <a:lnTo>
                  <a:pt x="725487" y="4683163"/>
                </a:lnTo>
                <a:lnTo>
                  <a:pt x="433984" y="4683163"/>
                </a:lnTo>
                <a:lnTo>
                  <a:pt x="725487" y="4417923"/>
                </a:lnTo>
                <a:lnTo>
                  <a:pt x="725487" y="4294098"/>
                </a:lnTo>
                <a:close/>
              </a:path>
              <a:path w="7063740" h="10692130">
                <a:moveTo>
                  <a:pt x="725487" y="2168055"/>
                </a:moveTo>
                <a:lnTo>
                  <a:pt x="303263" y="2355227"/>
                </a:lnTo>
                <a:lnTo>
                  <a:pt x="725487" y="2434171"/>
                </a:lnTo>
                <a:lnTo>
                  <a:pt x="725487" y="2168055"/>
                </a:lnTo>
                <a:close/>
              </a:path>
              <a:path w="7063740" h="10692130">
                <a:moveTo>
                  <a:pt x="725487" y="1169898"/>
                </a:moveTo>
                <a:lnTo>
                  <a:pt x="76123" y="1169898"/>
                </a:lnTo>
                <a:lnTo>
                  <a:pt x="76123" y="1307058"/>
                </a:lnTo>
                <a:lnTo>
                  <a:pt x="156095" y="1307058"/>
                </a:lnTo>
                <a:lnTo>
                  <a:pt x="156095" y="1308328"/>
                </a:lnTo>
                <a:lnTo>
                  <a:pt x="156095" y="1562328"/>
                </a:lnTo>
                <a:lnTo>
                  <a:pt x="332524" y="1562328"/>
                </a:lnTo>
                <a:lnTo>
                  <a:pt x="332524" y="1308328"/>
                </a:lnTo>
                <a:lnTo>
                  <a:pt x="414451" y="1308328"/>
                </a:lnTo>
                <a:lnTo>
                  <a:pt x="414451" y="1562328"/>
                </a:lnTo>
                <a:lnTo>
                  <a:pt x="644601" y="1562328"/>
                </a:lnTo>
                <a:lnTo>
                  <a:pt x="644601" y="1308328"/>
                </a:lnTo>
                <a:lnTo>
                  <a:pt x="644601" y="1307058"/>
                </a:lnTo>
                <a:lnTo>
                  <a:pt x="725487" y="1307058"/>
                </a:lnTo>
                <a:lnTo>
                  <a:pt x="725487" y="1169898"/>
                </a:lnTo>
                <a:close/>
              </a:path>
              <a:path w="7063740" h="10692130">
                <a:moveTo>
                  <a:pt x="725487" y="609269"/>
                </a:moveTo>
                <a:lnTo>
                  <a:pt x="257505" y="1075385"/>
                </a:lnTo>
                <a:lnTo>
                  <a:pt x="725487" y="1075385"/>
                </a:lnTo>
                <a:lnTo>
                  <a:pt x="725487" y="609269"/>
                </a:lnTo>
                <a:close/>
              </a:path>
              <a:path w="7063740" h="10692130">
                <a:moveTo>
                  <a:pt x="725487" y="0"/>
                </a:moveTo>
                <a:lnTo>
                  <a:pt x="76123" y="0"/>
                </a:lnTo>
                <a:lnTo>
                  <a:pt x="76123" y="584936"/>
                </a:lnTo>
                <a:lnTo>
                  <a:pt x="725487" y="584936"/>
                </a:lnTo>
                <a:lnTo>
                  <a:pt x="725487" y="0"/>
                </a:lnTo>
                <a:close/>
              </a:path>
              <a:path w="7063740" h="10692130">
                <a:moveTo>
                  <a:pt x="725500" y="5885142"/>
                </a:moveTo>
                <a:lnTo>
                  <a:pt x="484657" y="5994057"/>
                </a:lnTo>
                <a:lnTo>
                  <a:pt x="484657" y="6090907"/>
                </a:lnTo>
                <a:lnTo>
                  <a:pt x="484657" y="6306299"/>
                </a:lnTo>
                <a:lnTo>
                  <a:pt x="231165" y="6199086"/>
                </a:lnTo>
                <a:lnTo>
                  <a:pt x="484657" y="6090907"/>
                </a:lnTo>
                <a:lnTo>
                  <a:pt x="484657" y="5994057"/>
                </a:lnTo>
                <a:lnTo>
                  <a:pt x="42024" y="6194222"/>
                </a:lnTo>
                <a:lnTo>
                  <a:pt x="725500" y="6510121"/>
                </a:lnTo>
                <a:lnTo>
                  <a:pt x="725500" y="6408814"/>
                </a:lnTo>
                <a:lnTo>
                  <a:pt x="556793" y="6336614"/>
                </a:lnTo>
                <a:lnTo>
                  <a:pt x="556793" y="6306299"/>
                </a:lnTo>
                <a:lnTo>
                  <a:pt x="556793" y="6090907"/>
                </a:lnTo>
                <a:lnTo>
                  <a:pt x="556793" y="6059703"/>
                </a:lnTo>
                <a:lnTo>
                  <a:pt x="725500" y="5988558"/>
                </a:lnTo>
                <a:lnTo>
                  <a:pt x="725500" y="5885142"/>
                </a:lnTo>
                <a:close/>
              </a:path>
              <a:path w="7063740" h="10692130">
                <a:moveTo>
                  <a:pt x="725500" y="1656702"/>
                </a:moveTo>
                <a:lnTo>
                  <a:pt x="76136" y="1656702"/>
                </a:lnTo>
                <a:lnTo>
                  <a:pt x="76136" y="1914080"/>
                </a:lnTo>
                <a:lnTo>
                  <a:pt x="725500" y="1783816"/>
                </a:lnTo>
                <a:lnTo>
                  <a:pt x="725500" y="1656702"/>
                </a:lnTo>
                <a:close/>
              </a:path>
              <a:path w="7063740" h="10692130">
                <a:moveTo>
                  <a:pt x="749858" y="10320439"/>
                </a:moveTo>
                <a:lnTo>
                  <a:pt x="304228" y="10121659"/>
                </a:lnTo>
                <a:lnTo>
                  <a:pt x="725462" y="10041572"/>
                </a:lnTo>
                <a:lnTo>
                  <a:pt x="725462" y="9947008"/>
                </a:lnTo>
                <a:lnTo>
                  <a:pt x="35102" y="10085514"/>
                </a:lnTo>
                <a:lnTo>
                  <a:pt x="556831" y="10317531"/>
                </a:lnTo>
                <a:lnTo>
                  <a:pt x="35102" y="10548671"/>
                </a:lnTo>
                <a:lnTo>
                  <a:pt x="725462" y="10692003"/>
                </a:lnTo>
                <a:lnTo>
                  <a:pt x="725462" y="10597350"/>
                </a:lnTo>
                <a:lnTo>
                  <a:pt x="303250" y="10518432"/>
                </a:lnTo>
                <a:lnTo>
                  <a:pt x="749858" y="10320439"/>
                </a:lnTo>
                <a:close/>
              </a:path>
              <a:path w="7063740" h="10692130">
                <a:moveTo>
                  <a:pt x="7063206" y="576008"/>
                </a:moveTo>
                <a:lnTo>
                  <a:pt x="727202" y="576008"/>
                </a:lnTo>
                <a:lnTo>
                  <a:pt x="727202" y="2717228"/>
                </a:lnTo>
                <a:lnTo>
                  <a:pt x="579424" y="2717228"/>
                </a:lnTo>
                <a:lnTo>
                  <a:pt x="579424" y="2617825"/>
                </a:lnTo>
                <a:lnTo>
                  <a:pt x="487235" y="2617825"/>
                </a:lnTo>
                <a:lnTo>
                  <a:pt x="487235" y="2717228"/>
                </a:lnTo>
                <a:lnTo>
                  <a:pt x="487235" y="2821660"/>
                </a:lnTo>
                <a:lnTo>
                  <a:pt x="487235" y="3037116"/>
                </a:lnTo>
                <a:lnTo>
                  <a:pt x="178117" y="2821660"/>
                </a:lnTo>
                <a:lnTo>
                  <a:pt x="487235" y="2821660"/>
                </a:lnTo>
                <a:lnTo>
                  <a:pt x="487235" y="2717228"/>
                </a:lnTo>
                <a:lnTo>
                  <a:pt x="0" y="2717228"/>
                </a:lnTo>
                <a:lnTo>
                  <a:pt x="0" y="2800312"/>
                </a:lnTo>
                <a:lnTo>
                  <a:pt x="579424" y="3211715"/>
                </a:lnTo>
                <a:lnTo>
                  <a:pt x="579424" y="3037116"/>
                </a:lnTo>
                <a:lnTo>
                  <a:pt x="579424" y="2821660"/>
                </a:lnTo>
                <a:lnTo>
                  <a:pt x="727202" y="2821660"/>
                </a:lnTo>
                <a:lnTo>
                  <a:pt x="727202" y="3335286"/>
                </a:lnTo>
                <a:lnTo>
                  <a:pt x="75171" y="3335286"/>
                </a:lnTo>
                <a:lnTo>
                  <a:pt x="75171" y="3429774"/>
                </a:lnTo>
                <a:lnTo>
                  <a:pt x="533361" y="3429774"/>
                </a:lnTo>
                <a:lnTo>
                  <a:pt x="40970" y="3920312"/>
                </a:lnTo>
                <a:lnTo>
                  <a:pt x="725500" y="3920312"/>
                </a:lnTo>
                <a:lnTo>
                  <a:pt x="725500" y="3825735"/>
                </a:lnTo>
                <a:lnTo>
                  <a:pt x="257505" y="3825735"/>
                </a:lnTo>
                <a:lnTo>
                  <a:pt x="727202" y="3357892"/>
                </a:lnTo>
                <a:lnTo>
                  <a:pt x="727202" y="5056352"/>
                </a:lnTo>
                <a:lnTo>
                  <a:pt x="720521" y="5034915"/>
                </a:lnTo>
                <a:lnTo>
                  <a:pt x="697357" y="4994681"/>
                </a:lnTo>
                <a:lnTo>
                  <a:pt x="666470" y="4961801"/>
                </a:lnTo>
                <a:lnTo>
                  <a:pt x="628738" y="4937214"/>
                </a:lnTo>
                <a:lnTo>
                  <a:pt x="585050" y="4921783"/>
                </a:lnTo>
                <a:lnTo>
                  <a:pt x="536295" y="4916436"/>
                </a:lnTo>
                <a:lnTo>
                  <a:pt x="484987" y="4923358"/>
                </a:lnTo>
                <a:lnTo>
                  <a:pt x="440905" y="4943995"/>
                </a:lnTo>
                <a:lnTo>
                  <a:pt x="404304" y="4978158"/>
                </a:lnTo>
                <a:lnTo>
                  <a:pt x="375424" y="5025682"/>
                </a:lnTo>
                <a:lnTo>
                  <a:pt x="325755" y="5145532"/>
                </a:lnTo>
                <a:lnTo>
                  <a:pt x="308038" y="5180635"/>
                </a:lnTo>
                <a:lnTo>
                  <a:pt x="287959" y="5204561"/>
                </a:lnTo>
                <a:lnTo>
                  <a:pt x="264591" y="5218239"/>
                </a:lnTo>
                <a:lnTo>
                  <a:pt x="237032" y="5222595"/>
                </a:lnTo>
                <a:lnTo>
                  <a:pt x="200939" y="5215623"/>
                </a:lnTo>
                <a:lnTo>
                  <a:pt x="172897" y="5196040"/>
                </a:lnTo>
                <a:lnTo>
                  <a:pt x="154736" y="5165864"/>
                </a:lnTo>
                <a:lnTo>
                  <a:pt x="148285" y="5127079"/>
                </a:lnTo>
                <a:lnTo>
                  <a:pt x="150444" y="5096014"/>
                </a:lnTo>
                <a:lnTo>
                  <a:pt x="159004" y="5070259"/>
                </a:lnTo>
                <a:lnTo>
                  <a:pt x="177063" y="5043424"/>
                </a:lnTo>
                <a:lnTo>
                  <a:pt x="207772" y="5009083"/>
                </a:lnTo>
                <a:lnTo>
                  <a:pt x="141465" y="4947653"/>
                </a:lnTo>
                <a:lnTo>
                  <a:pt x="113995" y="4977142"/>
                </a:lnTo>
                <a:lnTo>
                  <a:pt x="82435" y="5027790"/>
                </a:lnTo>
                <a:lnTo>
                  <a:pt x="63957" y="5093106"/>
                </a:lnTo>
                <a:lnTo>
                  <a:pt x="61480" y="5127079"/>
                </a:lnTo>
                <a:lnTo>
                  <a:pt x="65913" y="5174234"/>
                </a:lnTo>
                <a:lnTo>
                  <a:pt x="78778" y="5215864"/>
                </a:lnTo>
                <a:lnTo>
                  <a:pt x="99466" y="5251361"/>
                </a:lnTo>
                <a:lnTo>
                  <a:pt x="127330" y="5280063"/>
                </a:lnTo>
                <a:lnTo>
                  <a:pt x="161734" y="5301348"/>
                </a:lnTo>
                <a:lnTo>
                  <a:pt x="202082" y="5314594"/>
                </a:lnTo>
                <a:lnTo>
                  <a:pt x="247713" y="5319141"/>
                </a:lnTo>
                <a:lnTo>
                  <a:pt x="271081" y="5317883"/>
                </a:lnTo>
                <a:lnTo>
                  <a:pt x="312686" y="5308066"/>
                </a:lnTo>
                <a:lnTo>
                  <a:pt x="355041" y="5280431"/>
                </a:lnTo>
                <a:lnTo>
                  <a:pt x="401777" y="5215979"/>
                </a:lnTo>
                <a:lnTo>
                  <a:pt x="421297" y="5174793"/>
                </a:lnTo>
                <a:lnTo>
                  <a:pt x="442785" y="5120259"/>
                </a:lnTo>
                <a:lnTo>
                  <a:pt x="452501" y="5092941"/>
                </a:lnTo>
                <a:lnTo>
                  <a:pt x="459066" y="5078514"/>
                </a:lnTo>
                <a:lnTo>
                  <a:pt x="487578" y="5039309"/>
                </a:lnTo>
                <a:lnTo>
                  <a:pt x="530364" y="5014760"/>
                </a:lnTo>
                <a:lnTo>
                  <a:pt x="548068" y="5012956"/>
                </a:lnTo>
                <a:lnTo>
                  <a:pt x="589749" y="5022240"/>
                </a:lnTo>
                <a:lnTo>
                  <a:pt x="623468" y="5047716"/>
                </a:lnTo>
                <a:lnTo>
                  <a:pt x="646049" y="5085791"/>
                </a:lnTo>
                <a:lnTo>
                  <a:pt x="654278" y="5132908"/>
                </a:lnTo>
                <a:lnTo>
                  <a:pt x="649655" y="5171084"/>
                </a:lnTo>
                <a:lnTo>
                  <a:pt x="635546" y="5207139"/>
                </a:lnTo>
                <a:lnTo>
                  <a:pt x="611555" y="5241925"/>
                </a:lnTo>
                <a:lnTo>
                  <a:pt x="577303" y="5276253"/>
                </a:lnTo>
                <a:lnTo>
                  <a:pt x="642620" y="5338661"/>
                </a:lnTo>
                <a:lnTo>
                  <a:pt x="678586" y="5302770"/>
                </a:lnTo>
                <a:lnTo>
                  <a:pt x="706005" y="5264886"/>
                </a:lnTo>
                <a:lnTo>
                  <a:pt x="725170" y="5224475"/>
                </a:lnTo>
                <a:lnTo>
                  <a:pt x="727202" y="5216639"/>
                </a:lnTo>
                <a:lnTo>
                  <a:pt x="727202" y="6883032"/>
                </a:lnTo>
                <a:lnTo>
                  <a:pt x="75158" y="6883032"/>
                </a:lnTo>
                <a:lnTo>
                  <a:pt x="75158" y="6977507"/>
                </a:lnTo>
                <a:lnTo>
                  <a:pt x="533361" y="6977507"/>
                </a:lnTo>
                <a:lnTo>
                  <a:pt x="40970" y="7468070"/>
                </a:lnTo>
                <a:lnTo>
                  <a:pt x="725500" y="7468070"/>
                </a:lnTo>
                <a:lnTo>
                  <a:pt x="725500" y="7373556"/>
                </a:lnTo>
                <a:lnTo>
                  <a:pt x="257505" y="7373556"/>
                </a:lnTo>
                <a:lnTo>
                  <a:pt x="727202" y="6905650"/>
                </a:lnTo>
                <a:lnTo>
                  <a:pt x="727202" y="7619543"/>
                </a:lnTo>
                <a:lnTo>
                  <a:pt x="75158" y="7619543"/>
                </a:lnTo>
                <a:lnTo>
                  <a:pt x="75158" y="7714043"/>
                </a:lnTo>
                <a:lnTo>
                  <a:pt x="533361" y="7714043"/>
                </a:lnTo>
                <a:lnTo>
                  <a:pt x="40970" y="8204479"/>
                </a:lnTo>
                <a:lnTo>
                  <a:pt x="725500" y="8204479"/>
                </a:lnTo>
                <a:lnTo>
                  <a:pt x="725500" y="8110004"/>
                </a:lnTo>
                <a:lnTo>
                  <a:pt x="257505" y="8110004"/>
                </a:lnTo>
                <a:lnTo>
                  <a:pt x="727202" y="7642149"/>
                </a:lnTo>
                <a:lnTo>
                  <a:pt x="727202" y="10040404"/>
                </a:lnTo>
                <a:lnTo>
                  <a:pt x="7063206" y="10040404"/>
                </a:lnTo>
                <a:lnTo>
                  <a:pt x="7063206" y="576008"/>
                </a:lnTo>
                <a:close/>
              </a:path>
            </a:pathLst>
          </a:custGeom>
          <a:solidFill>
            <a:srgbClr val="FFFFFF"/>
          </a:solidFill>
        </p:spPr>
        <p:txBody>
          <a:bodyPr wrap="square" lIns="0" tIns="0" rIns="0" bIns="0" rtlCol="0"/>
          <a:lstStyle/>
          <a:p>
            <a:endParaRPr/>
          </a:p>
        </p:txBody>
      </p:sp>
      <p:sp>
        <p:nvSpPr>
          <p:cNvPr id="5" name="object 5"/>
          <p:cNvSpPr/>
          <p:nvPr/>
        </p:nvSpPr>
        <p:spPr>
          <a:xfrm>
            <a:off x="3299383" y="1820037"/>
            <a:ext cx="102400" cy="172097"/>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3446576" y="1820024"/>
            <a:ext cx="82207" cy="172110"/>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3736542" y="1820024"/>
            <a:ext cx="116827" cy="174713"/>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3887812" y="1819414"/>
            <a:ext cx="114300" cy="172720"/>
          </a:xfrm>
          <a:custGeom>
            <a:avLst/>
            <a:gdLst/>
            <a:ahLst/>
            <a:cxnLst/>
            <a:rect l="l" t="t" r="r" b="b"/>
            <a:pathLst>
              <a:path w="114300" h="172719">
                <a:moveTo>
                  <a:pt x="114287" y="0"/>
                </a:moveTo>
                <a:lnTo>
                  <a:pt x="0" y="0"/>
                </a:lnTo>
                <a:lnTo>
                  <a:pt x="0" y="10160"/>
                </a:lnTo>
                <a:lnTo>
                  <a:pt x="51993" y="10160"/>
                </a:lnTo>
                <a:lnTo>
                  <a:pt x="51993" y="172720"/>
                </a:lnTo>
                <a:lnTo>
                  <a:pt x="62306" y="172720"/>
                </a:lnTo>
                <a:lnTo>
                  <a:pt x="62306" y="10160"/>
                </a:lnTo>
                <a:lnTo>
                  <a:pt x="114287" y="10160"/>
                </a:lnTo>
                <a:lnTo>
                  <a:pt x="114287" y="0"/>
                </a:lnTo>
                <a:close/>
              </a:path>
            </a:pathLst>
          </a:custGeom>
          <a:solidFill>
            <a:srgbClr val="000000"/>
          </a:solidFill>
        </p:spPr>
        <p:txBody>
          <a:bodyPr wrap="square" lIns="0" tIns="0" rIns="0" bIns="0" rtlCol="0"/>
          <a:lstStyle/>
          <a:p>
            <a:endParaRPr/>
          </a:p>
        </p:txBody>
      </p:sp>
      <p:sp>
        <p:nvSpPr>
          <p:cNvPr id="9" name="object 9"/>
          <p:cNvSpPr/>
          <p:nvPr/>
        </p:nvSpPr>
        <p:spPr>
          <a:xfrm>
            <a:off x="4028185" y="1820037"/>
            <a:ext cx="125120" cy="172110"/>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3561498" y="1820037"/>
            <a:ext cx="143421" cy="172110"/>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2214346" y="1397545"/>
            <a:ext cx="3024505" cy="293370"/>
          </a:xfrm>
          <a:custGeom>
            <a:avLst/>
            <a:gdLst/>
            <a:ahLst/>
            <a:cxnLst/>
            <a:rect l="l" t="t" r="r" b="b"/>
            <a:pathLst>
              <a:path w="3024504" h="293369">
                <a:moveTo>
                  <a:pt x="227533" y="143738"/>
                </a:moveTo>
                <a:lnTo>
                  <a:pt x="219875" y="101231"/>
                </a:lnTo>
                <a:lnTo>
                  <a:pt x="200418" y="64401"/>
                </a:lnTo>
                <a:lnTo>
                  <a:pt x="182943" y="47345"/>
                </a:lnTo>
                <a:lnTo>
                  <a:pt x="182943" y="154432"/>
                </a:lnTo>
                <a:lnTo>
                  <a:pt x="174447" y="193230"/>
                </a:lnTo>
                <a:lnTo>
                  <a:pt x="153987" y="223697"/>
                </a:lnTo>
                <a:lnTo>
                  <a:pt x="123812" y="243624"/>
                </a:lnTo>
                <a:lnTo>
                  <a:pt x="86156" y="250761"/>
                </a:lnTo>
                <a:lnTo>
                  <a:pt x="44069" y="250761"/>
                </a:lnTo>
                <a:lnTo>
                  <a:pt x="44069" y="44589"/>
                </a:lnTo>
                <a:lnTo>
                  <a:pt x="86614" y="45046"/>
                </a:lnTo>
                <a:lnTo>
                  <a:pt x="126517" y="53848"/>
                </a:lnTo>
                <a:lnTo>
                  <a:pt x="157492" y="77114"/>
                </a:lnTo>
                <a:lnTo>
                  <a:pt x="177114" y="111683"/>
                </a:lnTo>
                <a:lnTo>
                  <a:pt x="182943" y="154432"/>
                </a:lnTo>
                <a:lnTo>
                  <a:pt x="182943" y="47345"/>
                </a:lnTo>
                <a:lnTo>
                  <a:pt x="180124" y="44589"/>
                </a:lnTo>
                <a:lnTo>
                  <a:pt x="170700" y="35407"/>
                </a:lnTo>
                <a:lnTo>
                  <a:pt x="132257" y="16433"/>
                </a:lnTo>
                <a:lnTo>
                  <a:pt x="86614" y="9613"/>
                </a:lnTo>
                <a:lnTo>
                  <a:pt x="0" y="9613"/>
                </a:lnTo>
                <a:lnTo>
                  <a:pt x="0" y="285038"/>
                </a:lnTo>
                <a:lnTo>
                  <a:pt x="86614" y="285038"/>
                </a:lnTo>
                <a:lnTo>
                  <a:pt x="136309" y="277685"/>
                </a:lnTo>
                <a:lnTo>
                  <a:pt x="176009" y="257302"/>
                </a:lnTo>
                <a:lnTo>
                  <a:pt x="204952" y="226479"/>
                </a:lnTo>
                <a:lnTo>
                  <a:pt x="222377" y="187769"/>
                </a:lnTo>
                <a:lnTo>
                  <a:pt x="227533" y="143738"/>
                </a:lnTo>
                <a:close/>
              </a:path>
              <a:path w="3024504" h="293369">
                <a:moveTo>
                  <a:pt x="546544" y="147510"/>
                </a:moveTo>
                <a:lnTo>
                  <a:pt x="543712" y="118719"/>
                </a:lnTo>
                <a:lnTo>
                  <a:pt x="535279" y="91655"/>
                </a:lnTo>
                <a:lnTo>
                  <a:pt x="521360" y="66852"/>
                </a:lnTo>
                <a:lnTo>
                  <a:pt x="503936" y="46901"/>
                </a:lnTo>
                <a:lnTo>
                  <a:pt x="503936" y="147548"/>
                </a:lnTo>
                <a:lnTo>
                  <a:pt x="501853" y="168770"/>
                </a:lnTo>
                <a:lnTo>
                  <a:pt x="485495" y="206870"/>
                </a:lnTo>
                <a:lnTo>
                  <a:pt x="454355" y="236880"/>
                </a:lnTo>
                <a:lnTo>
                  <a:pt x="414959" y="252818"/>
                </a:lnTo>
                <a:lnTo>
                  <a:pt x="393369" y="254850"/>
                </a:lnTo>
                <a:lnTo>
                  <a:pt x="371614" y="252818"/>
                </a:lnTo>
                <a:lnTo>
                  <a:pt x="332320" y="236880"/>
                </a:lnTo>
                <a:lnTo>
                  <a:pt x="301256" y="206730"/>
                </a:lnTo>
                <a:lnTo>
                  <a:pt x="284861" y="168719"/>
                </a:lnTo>
                <a:lnTo>
                  <a:pt x="282765" y="147510"/>
                </a:lnTo>
                <a:lnTo>
                  <a:pt x="284886" y="126187"/>
                </a:lnTo>
                <a:lnTo>
                  <a:pt x="301256" y="87744"/>
                </a:lnTo>
                <a:lnTo>
                  <a:pt x="332016" y="57670"/>
                </a:lnTo>
                <a:lnTo>
                  <a:pt x="371513" y="41871"/>
                </a:lnTo>
                <a:lnTo>
                  <a:pt x="393369" y="39827"/>
                </a:lnTo>
                <a:lnTo>
                  <a:pt x="415188" y="41871"/>
                </a:lnTo>
                <a:lnTo>
                  <a:pt x="454571" y="57670"/>
                </a:lnTo>
                <a:lnTo>
                  <a:pt x="485495" y="87591"/>
                </a:lnTo>
                <a:lnTo>
                  <a:pt x="501853" y="126238"/>
                </a:lnTo>
                <a:lnTo>
                  <a:pt x="503936" y="147548"/>
                </a:lnTo>
                <a:lnTo>
                  <a:pt x="503936" y="46901"/>
                </a:lnTo>
                <a:lnTo>
                  <a:pt x="502069" y="44754"/>
                </a:lnTo>
                <a:lnTo>
                  <a:pt x="495642" y="39827"/>
                </a:lnTo>
                <a:lnTo>
                  <a:pt x="478586" y="26746"/>
                </a:lnTo>
                <a:lnTo>
                  <a:pt x="452081" y="13525"/>
                </a:lnTo>
                <a:lnTo>
                  <a:pt x="423392" y="5384"/>
                </a:lnTo>
                <a:lnTo>
                  <a:pt x="393369" y="2603"/>
                </a:lnTo>
                <a:lnTo>
                  <a:pt x="363423" y="5384"/>
                </a:lnTo>
                <a:lnTo>
                  <a:pt x="308495" y="26746"/>
                </a:lnTo>
                <a:lnTo>
                  <a:pt x="265696" y="66852"/>
                </a:lnTo>
                <a:lnTo>
                  <a:pt x="243065" y="118719"/>
                </a:lnTo>
                <a:lnTo>
                  <a:pt x="240169" y="147548"/>
                </a:lnTo>
                <a:lnTo>
                  <a:pt x="243078" y="176403"/>
                </a:lnTo>
                <a:lnTo>
                  <a:pt x="265696" y="227939"/>
                </a:lnTo>
                <a:lnTo>
                  <a:pt x="308495" y="268033"/>
                </a:lnTo>
                <a:lnTo>
                  <a:pt x="363423" y="289636"/>
                </a:lnTo>
                <a:lnTo>
                  <a:pt x="393369" y="292468"/>
                </a:lnTo>
                <a:lnTo>
                  <a:pt x="423151" y="289699"/>
                </a:lnTo>
                <a:lnTo>
                  <a:pt x="451777" y="281520"/>
                </a:lnTo>
                <a:lnTo>
                  <a:pt x="478370" y="268198"/>
                </a:lnTo>
                <a:lnTo>
                  <a:pt x="495706" y="254850"/>
                </a:lnTo>
                <a:lnTo>
                  <a:pt x="502069" y="249961"/>
                </a:lnTo>
                <a:lnTo>
                  <a:pt x="521195" y="228117"/>
                </a:lnTo>
                <a:lnTo>
                  <a:pt x="535127" y="203415"/>
                </a:lnTo>
                <a:lnTo>
                  <a:pt x="543661" y="176339"/>
                </a:lnTo>
                <a:lnTo>
                  <a:pt x="546544" y="147510"/>
                </a:lnTo>
                <a:close/>
              </a:path>
              <a:path w="3024504" h="293369">
                <a:moveTo>
                  <a:pt x="677583" y="251739"/>
                </a:moveTo>
                <a:lnTo>
                  <a:pt x="599655" y="251739"/>
                </a:lnTo>
                <a:lnTo>
                  <a:pt x="599655" y="9169"/>
                </a:lnTo>
                <a:lnTo>
                  <a:pt x="558101" y="9169"/>
                </a:lnTo>
                <a:lnTo>
                  <a:pt x="558101" y="251739"/>
                </a:lnTo>
                <a:lnTo>
                  <a:pt x="557999" y="284759"/>
                </a:lnTo>
                <a:lnTo>
                  <a:pt x="677583" y="284759"/>
                </a:lnTo>
                <a:lnTo>
                  <a:pt x="677583" y="251739"/>
                </a:lnTo>
                <a:close/>
              </a:path>
              <a:path w="3024504" h="293369">
                <a:moveTo>
                  <a:pt x="895451" y="30949"/>
                </a:moveTo>
                <a:lnTo>
                  <a:pt x="856907" y="9486"/>
                </a:lnTo>
                <a:lnTo>
                  <a:pt x="814806" y="457"/>
                </a:lnTo>
                <a:lnTo>
                  <a:pt x="801243" y="177"/>
                </a:lnTo>
                <a:lnTo>
                  <a:pt x="786384" y="1181"/>
                </a:lnTo>
                <a:lnTo>
                  <a:pt x="747001" y="12407"/>
                </a:lnTo>
                <a:lnTo>
                  <a:pt x="705764" y="37185"/>
                </a:lnTo>
                <a:lnTo>
                  <a:pt x="676681" y="70700"/>
                </a:lnTo>
                <a:lnTo>
                  <a:pt x="660463" y="111582"/>
                </a:lnTo>
                <a:lnTo>
                  <a:pt x="657821" y="158470"/>
                </a:lnTo>
                <a:lnTo>
                  <a:pt x="666191" y="198399"/>
                </a:lnTo>
                <a:lnTo>
                  <a:pt x="710679" y="258762"/>
                </a:lnTo>
                <a:lnTo>
                  <a:pt x="747001" y="279730"/>
                </a:lnTo>
                <a:lnTo>
                  <a:pt x="785952" y="291477"/>
                </a:lnTo>
                <a:lnTo>
                  <a:pt x="815886" y="293039"/>
                </a:lnTo>
                <a:lnTo>
                  <a:pt x="829284" y="291973"/>
                </a:lnTo>
                <a:lnTo>
                  <a:pt x="867905" y="281000"/>
                </a:lnTo>
                <a:lnTo>
                  <a:pt x="895451" y="264934"/>
                </a:lnTo>
                <a:lnTo>
                  <a:pt x="895451" y="226809"/>
                </a:lnTo>
                <a:lnTo>
                  <a:pt x="882307" y="235712"/>
                </a:lnTo>
                <a:lnTo>
                  <a:pt x="873912" y="240868"/>
                </a:lnTo>
                <a:lnTo>
                  <a:pt x="829259" y="255397"/>
                </a:lnTo>
                <a:lnTo>
                  <a:pt x="815848" y="256463"/>
                </a:lnTo>
                <a:lnTo>
                  <a:pt x="800722" y="255600"/>
                </a:lnTo>
                <a:lnTo>
                  <a:pt x="759929" y="243332"/>
                </a:lnTo>
                <a:lnTo>
                  <a:pt x="728726" y="220129"/>
                </a:lnTo>
                <a:lnTo>
                  <a:pt x="706335" y="180835"/>
                </a:lnTo>
                <a:lnTo>
                  <a:pt x="702894" y="158953"/>
                </a:lnTo>
                <a:lnTo>
                  <a:pt x="703275" y="129032"/>
                </a:lnTo>
                <a:lnTo>
                  <a:pt x="724674" y="79197"/>
                </a:lnTo>
                <a:lnTo>
                  <a:pt x="759866" y="50469"/>
                </a:lnTo>
                <a:lnTo>
                  <a:pt x="800722" y="38315"/>
                </a:lnTo>
                <a:lnTo>
                  <a:pt x="815848" y="37579"/>
                </a:lnTo>
                <a:lnTo>
                  <a:pt x="829246" y="38811"/>
                </a:lnTo>
                <a:lnTo>
                  <a:pt x="867740" y="50965"/>
                </a:lnTo>
                <a:lnTo>
                  <a:pt x="895451" y="67094"/>
                </a:lnTo>
                <a:lnTo>
                  <a:pt x="895451" y="30949"/>
                </a:lnTo>
                <a:close/>
              </a:path>
              <a:path w="3024504" h="293369">
                <a:moveTo>
                  <a:pt x="1050544" y="9169"/>
                </a:moveTo>
                <a:lnTo>
                  <a:pt x="907821" y="9169"/>
                </a:lnTo>
                <a:lnTo>
                  <a:pt x="907821" y="42189"/>
                </a:lnTo>
                <a:lnTo>
                  <a:pt x="907821" y="123469"/>
                </a:lnTo>
                <a:lnTo>
                  <a:pt x="907821" y="156489"/>
                </a:lnTo>
                <a:lnTo>
                  <a:pt x="907821" y="251739"/>
                </a:lnTo>
                <a:lnTo>
                  <a:pt x="907821" y="284759"/>
                </a:lnTo>
                <a:lnTo>
                  <a:pt x="1050544" y="284759"/>
                </a:lnTo>
                <a:lnTo>
                  <a:pt x="1050544" y="251739"/>
                </a:lnTo>
                <a:lnTo>
                  <a:pt x="951191" y="251739"/>
                </a:lnTo>
                <a:lnTo>
                  <a:pt x="951191" y="156489"/>
                </a:lnTo>
                <a:lnTo>
                  <a:pt x="1047877" y="156489"/>
                </a:lnTo>
                <a:lnTo>
                  <a:pt x="1047877" y="123469"/>
                </a:lnTo>
                <a:lnTo>
                  <a:pt x="951191" y="123469"/>
                </a:lnTo>
                <a:lnTo>
                  <a:pt x="951191" y="42189"/>
                </a:lnTo>
                <a:lnTo>
                  <a:pt x="1050544" y="42189"/>
                </a:lnTo>
                <a:lnTo>
                  <a:pt x="1050544" y="9169"/>
                </a:lnTo>
                <a:close/>
              </a:path>
              <a:path w="3024504" h="293369">
                <a:moveTo>
                  <a:pt x="1588592" y="176669"/>
                </a:moveTo>
                <a:lnTo>
                  <a:pt x="1587931" y="143802"/>
                </a:lnTo>
                <a:lnTo>
                  <a:pt x="1454899" y="143802"/>
                </a:lnTo>
                <a:lnTo>
                  <a:pt x="1454899" y="177634"/>
                </a:lnTo>
                <a:lnTo>
                  <a:pt x="1543075" y="177634"/>
                </a:lnTo>
                <a:lnTo>
                  <a:pt x="1533144" y="213398"/>
                </a:lnTo>
                <a:lnTo>
                  <a:pt x="1512392" y="236931"/>
                </a:lnTo>
                <a:lnTo>
                  <a:pt x="1483461" y="250431"/>
                </a:lnTo>
                <a:lnTo>
                  <a:pt x="1449031" y="256082"/>
                </a:lnTo>
                <a:lnTo>
                  <a:pt x="1406169" y="249364"/>
                </a:lnTo>
                <a:lnTo>
                  <a:pt x="1371269" y="226161"/>
                </a:lnTo>
                <a:lnTo>
                  <a:pt x="1347584" y="191147"/>
                </a:lnTo>
                <a:lnTo>
                  <a:pt x="1338389" y="148983"/>
                </a:lnTo>
                <a:lnTo>
                  <a:pt x="1346390" y="106159"/>
                </a:lnTo>
                <a:lnTo>
                  <a:pt x="1369860" y="70573"/>
                </a:lnTo>
                <a:lnTo>
                  <a:pt x="1405255" y="46355"/>
                </a:lnTo>
                <a:lnTo>
                  <a:pt x="1449031" y="37617"/>
                </a:lnTo>
                <a:lnTo>
                  <a:pt x="1478953" y="42011"/>
                </a:lnTo>
                <a:lnTo>
                  <a:pt x="1505229" y="53314"/>
                </a:lnTo>
                <a:lnTo>
                  <a:pt x="1526679" y="69583"/>
                </a:lnTo>
                <a:lnTo>
                  <a:pt x="1542135" y="88798"/>
                </a:lnTo>
                <a:lnTo>
                  <a:pt x="1574812" y="71437"/>
                </a:lnTo>
                <a:lnTo>
                  <a:pt x="1556359" y="43446"/>
                </a:lnTo>
                <a:lnTo>
                  <a:pt x="1527213" y="21120"/>
                </a:lnTo>
                <a:lnTo>
                  <a:pt x="1490421" y="6096"/>
                </a:lnTo>
                <a:lnTo>
                  <a:pt x="1449031" y="0"/>
                </a:lnTo>
                <a:lnTo>
                  <a:pt x="1400200" y="6832"/>
                </a:lnTo>
                <a:lnTo>
                  <a:pt x="1357655" y="27927"/>
                </a:lnTo>
                <a:lnTo>
                  <a:pt x="1324114" y="60515"/>
                </a:lnTo>
                <a:lnTo>
                  <a:pt x="1302308" y="101790"/>
                </a:lnTo>
                <a:lnTo>
                  <a:pt x="1294980" y="148983"/>
                </a:lnTo>
                <a:lnTo>
                  <a:pt x="1303477" y="195084"/>
                </a:lnTo>
                <a:lnTo>
                  <a:pt x="1325676" y="234962"/>
                </a:lnTo>
                <a:lnTo>
                  <a:pt x="1359014" y="266217"/>
                </a:lnTo>
                <a:lnTo>
                  <a:pt x="1400987" y="286435"/>
                </a:lnTo>
                <a:lnTo>
                  <a:pt x="1449031" y="293204"/>
                </a:lnTo>
                <a:lnTo>
                  <a:pt x="1511998" y="281330"/>
                </a:lnTo>
                <a:lnTo>
                  <a:pt x="1554010" y="252933"/>
                </a:lnTo>
                <a:lnTo>
                  <a:pt x="1578406" y="215544"/>
                </a:lnTo>
                <a:lnTo>
                  <a:pt x="1588592" y="176669"/>
                </a:lnTo>
                <a:close/>
              </a:path>
              <a:path w="3024504" h="293369">
                <a:moveTo>
                  <a:pt x="1822170" y="284759"/>
                </a:moveTo>
                <a:lnTo>
                  <a:pt x="1789353" y="206387"/>
                </a:lnTo>
                <a:lnTo>
                  <a:pt x="1774926" y="171932"/>
                </a:lnTo>
                <a:lnTo>
                  <a:pt x="1734413" y="75184"/>
                </a:lnTo>
                <a:lnTo>
                  <a:pt x="1730248" y="65239"/>
                </a:lnTo>
                <a:lnTo>
                  <a:pt x="1730248" y="171932"/>
                </a:lnTo>
                <a:lnTo>
                  <a:pt x="1656207" y="171932"/>
                </a:lnTo>
                <a:lnTo>
                  <a:pt x="1693202" y="75184"/>
                </a:lnTo>
                <a:lnTo>
                  <a:pt x="1730248" y="171932"/>
                </a:lnTo>
                <a:lnTo>
                  <a:pt x="1730248" y="65239"/>
                </a:lnTo>
                <a:lnTo>
                  <a:pt x="1706740" y="9067"/>
                </a:lnTo>
                <a:lnTo>
                  <a:pt x="1679727" y="9067"/>
                </a:lnTo>
                <a:lnTo>
                  <a:pt x="1564284" y="284759"/>
                </a:lnTo>
                <a:lnTo>
                  <a:pt x="1610169" y="284759"/>
                </a:lnTo>
                <a:lnTo>
                  <a:pt x="1641068" y="206387"/>
                </a:lnTo>
                <a:lnTo>
                  <a:pt x="1745361" y="206387"/>
                </a:lnTo>
                <a:lnTo>
                  <a:pt x="1776298" y="284759"/>
                </a:lnTo>
                <a:lnTo>
                  <a:pt x="1822170" y="284759"/>
                </a:lnTo>
                <a:close/>
              </a:path>
              <a:path w="3024504" h="293369">
                <a:moveTo>
                  <a:pt x="2024697" y="210273"/>
                </a:moveTo>
                <a:lnTo>
                  <a:pt x="2010029" y="163461"/>
                </a:lnTo>
                <a:lnTo>
                  <a:pt x="1979485" y="139928"/>
                </a:lnTo>
                <a:lnTo>
                  <a:pt x="1979485" y="203809"/>
                </a:lnTo>
                <a:lnTo>
                  <a:pt x="1973503" y="228625"/>
                </a:lnTo>
                <a:lnTo>
                  <a:pt x="1957336" y="243382"/>
                </a:lnTo>
                <a:lnTo>
                  <a:pt x="1933676" y="250444"/>
                </a:lnTo>
                <a:lnTo>
                  <a:pt x="1905203" y="252120"/>
                </a:lnTo>
                <a:lnTo>
                  <a:pt x="1879752" y="252120"/>
                </a:lnTo>
                <a:lnTo>
                  <a:pt x="1879752" y="158318"/>
                </a:lnTo>
                <a:lnTo>
                  <a:pt x="1906739" y="158318"/>
                </a:lnTo>
                <a:lnTo>
                  <a:pt x="1930336" y="159067"/>
                </a:lnTo>
                <a:lnTo>
                  <a:pt x="1953983" y="164223"/>
                </a:lnTo>
                <a:lnTo>
                  <a:pt x="1972195" y="177812"/>
                </a:lnTo>
                <a:lnTo>
                  <a:pt x="1979485" y="203809"/>
                </a:lnTo>
                <a:lnTo>
                  <a:pt x="1979485" y="139928"/>
                </a:lnTo>
                <a:lnTo>
                  <a:pt x="1969033" y="135115"/>
                </a:lnTo>
                <a:lnTo>
                  <a:pt x="1981669" y="125107"/>
                </a:lnTo>
                <a:lnTo>
                  <a:pt x="1982228" y="124421"/>
                </a:lnTo>
                <a:lnTo>
                  <a:pt x="1991194" y="113449"/>
                </a:lnTo>
                <a:lnTo>
                  <a:pt x="1997240" y="99949"/>
                </a:lnTo>
                <a:lnTo>
                  <a:pt x="1999488" y="84391"/>
                </a:lnTo>
                <a:lnTo>
                  <a:pt x="1992490" y="45859"/>
                </a:lnTo>
                <a:lnTo>
                  <a:pt x="1989556" y="42481"/>
                </a:lnTo>
                <a:lnTo>
                  <a:pt x="1972843" y="23253"/>
                </a:lnTo>
                <a:lnTo>
                  <a:pt x="1956155" y="16827"/>
                </a:lnTo>
                <a:lnTo>
                  <a:pt x="1956155" y="81572"/>
                </a:lnTo>
                <a:lnTo>
                  <a:pt x="1950237" y="106108"/>
                </a:lnTo>
                <a:lnTo>
                  <a:pt x="1934565" y="118630"/>
                </a:lnTo>
                <a:lnTo>
                  <a:pt x="1912162" y="123342"/>
                </a:lnTo>
                <a:lnTo>
                  <a:pt x="1886102" y="124421"/>
                </a:lnTo>
                <a:lnTo>
                  <a:pt x="1879574" y="124421"/>
                </a:lnTo>
                <a:lnTo>
                  <a:pt x="1879574" y="42608"/>
                </a:lnTo>
                <a:lnTo>
                  <a:pt x="1911819" y="42583"/>
                </a:lnTo>
                <a:lnTo>
                  <a:pt x="1933702" y="46228"/>
                </a:lnTo>
                <a:lnTo>
                  <a:pt x="1949907" y="57899"/>
                </a:lnTo>
                <a:lnTo>
                  <a:pt x="1956155" y="81572"/>
                </a:lnTo>
                <a:lnTo>
                  <a:pt x="1956155" y="16827"/>
                </a:lnTo>
                <a:lnTo>
                  <a:pt x="1944624" y="12382"/>
                </a:lnTo>
                <a:lnTo>
                  <a:pt x="1911946" y="9067"/>
                </a:lnTo>
                <a:lnTo>
                  <a:pt x="1834857" y="9067"/>
                </a:lnTo>
                <a:lnTo>
                  <a:pt x="1834857" y="284822"/>
                </a:lnTo>
                <a:lnTo>
                  <a:pt x="1923821" y="284822"/>
                </a:lnTo>
                <a:lnTo>
                  <a:pt x="1963077" y="280911"/>
                </a:lnTo>
                <a:lnTo>
                  <a:pt x="1994306" y="268160"/>
                </a:lnTo>
                <a:lnTo>
                  <a:pt x="2009063" y="252120"/>
                </a:lnTo>
                <a:lnTo>
                  <a:pt x="2015515" y="245122"/>
                </a:lnTo>
                <a:lnTo>
                  <a:pt x="2024697" y="210273"/>
                </a:lnTo>
                <a:close/>
              </a:path>
              <a:path w="3024504" h="293369">
                <a:moveTo>
                  <a:pt x="2233231" y="210273"/>
                </a:moveTo>
                <a:lnTo>
                  <a:pt x="2218575" y="163461"/>
                </a:lnTo>
                <a:lnTo>
                  <a:pt x="2188019" y="139903"/>
                </a:lnTo>
                <a:lnTo>
                  <a:pt x="2188019" y="203809"/>
                </a:lnTo>
                <a:lnTo>
                  <a:pt x="2182037" y="228625"/>
                </a:lnTo>
                <a:lnTo>
                  <a:pt x="2165896" y="243382"/>
                </a:lnTo>
                <a:lnTo>
                  <a:pt x="2142248" y="250444"/>
                </a:lnTo>
                <a:lnTo>
                  <a:pt x="2113775" y="252120"/>
                </a:lnTo>
                <a:lnTo>
                  <a:pt x="2088248" y="252120"/>
                </a:lnTo>
                <a:lnTo>
                  <a:pt x="2088248" y="158318"/>
                </a:lnTo>
                <a:lnTo>
                  <a:pt x="2115235" y="158318"/>
                </a:lnTo>
                <a:lnTo>
                  <a:pt x="2138845" y="159067"/>
                </a:lnTo>
                <a:lnTo>
                  <a:pt x="2162505" y="164223"/>
                </a:lnTo>
                <a:lnTo>
                  <a:pt x="2180729" y="177812"/>
                </a:lnTo>
                <a:lnTo>
                  <a:pt x="2188019" y="203809"/>
                </a:lnTo>
                <a:lnTo>
                  <a:pt x="2188019" y="139903"/>
                </a:lnTo>
                <a:lnTo>
                  <a:pt x="2177605" y="135115"/>
                </a:lnTo>
                <a:lnTo>
                  <a:pt x="2190216" y="125107"/>
                </a:lnTo>
                <a:lnTo>
                  <a:pt x="2190762" y="124421"/>
                </a:lnTo>
                <a:lnTo>
                  <a:pt x="2199716" y="113449"/>
                </a:lnTo>
                <a:lnTo>
                  <a:pt x="2205761" y="99949"/>
                </a:lnTo>
                <a:lnTo>
                  <a:pt x="2208022" y="84391"/>
                </a:lnTo>
                <a:lnTo>
                  <a:pt x="2201024" y="45859"/>
                </a:lnTo>
                <a:lnTo>
                  <a:pt x="2198090" y="42481"/>
                </a:lnTo>
                <a:lnTo>
                  <a:pt x="2181364" y="23253"/>
                </a:lnTo>
                <a:lnTo>
                  <a:pt x="2164715" y="16840"/>
                </a:lnTo>
                <a:lnTo>
                  <a:pt x="2164715" y="81572"/>
                </a:lnTo>
                <a:lnTo>
                  <a:pt x="2158796" y="106108"/>
                </a:lnTo>
                <a:lnTo>
                  <a:pt x="2143087" y="118630"/>
                </a:lnTo>
                <a:lnTo>
                  <a:pt x="2120671" y="123342"/>
                </a:lnTo>
                <a:lnTo>
                  <a:pt x="2094598" y="124421"/>
                </a:lnTo>
                <a:lnTo>
                  <a:pt x="2088108" y="124421"/>
                </a:lnTo>
                <a:lnTo>
                  <a:pt x="2088108" y="42608"/>
                </a:lnTo>
                <a:lnTo>
                  <a:pt x="2120392" y="42583"/>
                </a:lnTo>
                <a:lnTo>
                  <a:pt x="2142274" y="46228"/>
                </a:lnTo>
                <a:lnTo>
                  <a:pt x="2158466" y="57899"/>
                </a:lnTo>
                <a:lnTo>
                  <a:pt x="2164715" y="81572"/>
                </a:lnTo>
                <a:lnTo>
                  <a:pt x="2164715" y="16840"/>
                </a:lnTo>
                <a:lnTo>
                  <a:pt x="2153145" y="12382"/>
                </a:lnTo>
                <a:lnTo>
                  <a:pt x="2120442" y="9067"/>
                </a:lnTo>
                <a:lnTo>
                  <a:pt x="2043353" y="9067"/>
                </a:lnTo>
                <a:lnTo>
                  <a:pt x="2043353" y="284822"/>
                </a:lnTo>
                <a:lnTo>
                  <a:pt x="2132393" y="284822"/>
                </a:lnTo>
                <a:lnTo>
                  <a:pt x="2171623" y="280911"/>
                </a:lnTo>
                <a:lnTo>
                  <a:pt x="2202853" y="268160"/>
                </a:lnTo>
                <a:lnTo>
                  <a:pt x="2217610" y="252120"/>
                </a:lnTo>
                <a:lnTo>
                  <a:pt x="2224062" y="245122"/>
                </a:lnTo>
                <a:lnTo>
                  <a:pt x="2233231" y="210273"/>
                </a:lnTo>
                <a:close/>
              </a:path>
              <a:path w="3024504" h="293369">
                <a:moveTo>
                  <a:pt x="2477884" y="284759"/>
                </a:moveTo>
                <a:lnTo>
                  <a:pt x="2445067" y="206387"/>
                </a:lnTo>
                <a:lnTo>
                  <a:pt x="2430640" y="171932"/>
                </a:lnTo>
                <a:lnTo>
                  <a:pt x="2390127" y="75184"/>
                </a:lnTo>
                <a:lnTo>
                  <a:pt x="2385999" y="65328"/>
                </a:lnTo>
                <a:lnTo>
                  <a:pt x="2385999" y="171932"/>
                </a:lnTo>
                <a:lnTo>
                  <a:pt x="2311920" y="171932"/>
                </a:lnTo>
                <a:lnTo>
                  <a:pt x="2348915" y="75184"/>
                </a:lnTo>
                <a:lnTo>
                  <a:pt x="2385999" y="171932"/>
                </a:lnTo>
                <a:lnTo>
                  <a:pt x="2385999" y="65328"/>
                </a:lnTo>
                <a:lnTo>
                  <a:pt x="2362454" y="9067"/>
                </a:lnTo>
                <a:lnTo>
                  <a:pt x="2335441" y="9067"/>
                </a:lnTo>
                <a:lnTo>
                  <a:pt x="2219998" y="284759"/>
                </a:lnTo>
                <a:lnTo>
                  <a:pt x="2265883" y="284759"/>
                </a:lnTo>
                <a:lnTo>
                  <a:pt x="2296782" y="206387"/>
                </a:lnTo>
                <a:lnTo>
                  <a:pt x="2401100" y="206387"/>
                </a:lnTo>
                <a:lnTo>
                  <a:pt x="2432012" y="284759"/>
                </a:lnTo>
                <a:lnTo>
                  <a:pt x="2477884" y="284759"/>
                </a:lnTo>
                <a:close/>
              </a:path>
              <a:path w="3024504" h="293369">
                <a:moveTo>
                  <a:pt x="2752699" y="8991"/>
                </a:moveTo>
                <a:lnTo>
                  <a:pt x="2712389" y="8991"/>
                </a:lnTo>
                <a:lnTo>
                  <a:pt x="2712351" y="214718"/>
                </a:lnTo>
                <a:lnTo>
                  <a:pt x="2519654" y="8991"/>
                </a:lnTo>
                <a:lnTo>
                  <a:pt x="2492565" y="8991"/>
                </a:lnTo>
                <a:lnTo>
                  <a:pt x="2492565" y="284759"/>
                </a:lnTo>
                <a:lnTo>
                  <a:pt x="2533307" y="284759"/>
                </a:lnTo>
                <a:lnTo>
                  <a:pt x="2533307" y="82753"/>
                </a:lnTo>
                <a:lnTo>
                  <a:pt x="2722384" y="284759"/>
                </a:lnTo>
                <a:lnTo>
                  <a:pt x="2752699" y="284759"/>
                </a:lnTo>
                <a:lnTo>
                  <a:pt x="2752699" y="8991"/>
                </a:lnTo>
                <a:close/>
              </a:path>
              <a:path w="3024504" h="293369">
                <a:moveTo>
                  <a:pt x="3023997" y="284759"/>
                </a:moveTo>
                <a:lnTo>
                  <a:pt x="2991180" y="206387"/>
                </a:lnTo>
                <a:lnTo>
                  <a:pt x="2976753" y="171932"/>
                </a:lnTo>
                <a:lnTo>
                  <a:pt x="2936240" y="75184"/>
                </a:lnTo>
                <a:lnTo>
                  <a:pt x="2932074" y="65239"/>
                </a:lnTo>
                <a:lnTo>
                  <a:pt x="2932074" y="171932"/>
                </a:lnTo>
                <a:lnTo>
                  <a:pt x="2858033" y="171932"/>
                </a:lnTo>
                <a:lnTo>
                  <a:pt x="2895092" y="75184"/>
                </a:lnTo>
                <a:lnTo>
                  <a:pt x="2932074" y="171932"/>
                </a:lnTo>
                <a:lnTo>
                  <a:pt x="2932074" y="65239"/>
                </a:lnTo>
                <a:lnTo>
                  <a:pt x="2908566" y="9067"/>
                </a:lnTo>
                <a:lnTo>
                  <a:pt x="2881553" y="9067"/>
                </a:lnTo>
                <a:lnTo>
                  <a:pt x="2766110" y="284759"/>
                </a:lnTo>
                <a:lnTo>
                  <a:pt x="2811996" y="284759"/>
                </a:lnTo>
                <a:lnTo>
                  <a:pt x="2842895" y="206387"/>
                </a:lnTo>
                <a:lnTo>
                  <a:pt x="2947212" y="206387"/>
                </a:lnTo>
                <a:lnTo>
                  <a:pt x="2978124" y="284759"/>
                </a:lnTo>
                <a:lnTo>
                  <a:pt x="3023997" y="284759"/>
                </a:lnTo>
                <a:close/>
              </a:path>
            </a:pathLst>
          </a:custGeom>
          <a:solidFill>
            <a:srgbClr val="000000"/>
          </a:solidFill>
        </p:spPr>
        <p:txBody>
          <a:bodyPr wrap="square" lIns="0" tIns="0" rIns="0" bIns="0" rtlCol="0"/>
          <a:lstStyle/>
          <a:p>
            <a:endParaRPr/>
          </a:p>
        </p:txBody>
      </p:sp>
      <p:sp>
        <p:nvSpPr>
          <p:cNvPr id="12" name="object 12"/>
          <p:cNvSpPr/>
          <p:nvPr/>
        </p:nvSpPr>
        <p:spPr>
          <a:xfrm>
            <a:off x="3335451" y="1541284"/>
            <a:ext cx="127685" cy="143725"/>
          </a:xfrm>
          <a:prstGeom prst="rect">
            <a:avLst/>
          </a:prstGeom>
          <a:blipFill>
            <a:blip r:embed="rId7" cstate="print"/>
            <a:stretch>
              <a:fillRect/>
            </a:stretch>
          </a:blipFill>
        </p:spPr>
        <p:txBody>
          <a:bodyPr wrap="square" lIns="0" tIns="0" rIns="0" bIns="0" rtlCol="0"/>
          <a:lstStyle/>
          <a:p>
            <a:endParaRPr/>
          </a:p>
        </p:txBody>
      </p:sp>
      <p:grpSp>
        <p:nvGrpSpPr>
          <p:cNvPr id="46" name="グループ化 45">
            <a:extLst>
              <a:ext uri="{FF2B5EF4-FFF2-40B4-BE49-F238E27FC236}">
                <a16:creationId xmlns:a16="http://schemas.microsoft.com/office/drawing/2014/main" id="{7DAD5C86-B6CF-497F-8360-D70B019DD2DA}"/>
              </a:ext>
            </a:extLst>
          </p:cNvPr>
          <p:cNvGrpSpPr/>
          <p:nvPr/>
        </p:nvGrpSpPr>
        <p:grpSpPr>
          <a:xfrm>
            <a:off x="2186317" y="2333841"/>
            <a:ext cx="3080448" cy="250507"/>
            <a:chOff x="2186317" y="2333841"/>
            <a:chExt cx="3080448" cy="250507"/>
          </a:xfrm>
        </p:grpSpPr>
        <p:sp>
          <p:nvSpPr>
            <p:cNvPr id="13" name="object 13"/>
            <p:cNvSpPr/>
            <p:nvPr/>
          </p:nvSpPr>
          <p:spPr>
            <a:xfrm>
              <a:off x="2186317" y="2377656"/>
              <a:ext cx="214604" cy="205892"/>
            </a:xfrm>
            <a:prstGeom prst="rect">
              <a:avLst/>
            </a:prstGeom>
            <a:blipFill>
              <a:blip r:embed="rId8" cstate="print"/>
              <a:stretch>
                <a:fillRect/>
              </a:stretch>
            </a:blipFill>
          </p:spPr>
          <p:txBody>
            <a:bodyPr wrap="square" lIns="0" tIns="0" rIns="0" bIns="0" rtlCol="0"/>
            <a:lstStyle/>
            <a:p>
              <a:endParaRPr/>
            </a:p>
          </p:txBody>
        </p:sp>
        <p:sp>
          <p:nvSpPr>
            <p:cNvPr id="14" name="object 14"/>
            <p:cNvSpPr/>
            <p:nvPr/>
          </p:nvSpPr>
          <p:spPr>
            <a:xfrm>
              <a:off x="2437536" y="2389187"/>
              <a:ext cx="426084" cy="188595"/>
            </a:xfrm>
            <a:custGeom>
              <a:avLst/>
              <a:gdLst/>
              <a:ahLst/>
              <a:cxnLst/>
              <a:rect l="l" t="t" r="r" b="b"/>
              <a:pathLst>
                <a:path w="426085" h="188594">
                  <a:moveTo>
                    <a:pt x="27241" y="0"/>
                  </a:moveTo>
                  <a:lnTo>
                    <a:pt x="0" y="0"/>
                  </a:lnTo>
                  <a:lnTo>
                    <a:pt x="0" y="187350"/>
                  </a:lnTo>
                  <a:lnTo>
                    <a:pt x="27241" y="187350"/>
                  </a:lnTo>
                  <a:lnTo>
                    <a:pt x="27241" y="0"/>
                  </a:lnTo>
                  <a:close/>
                </a:path>
                <a:path w="426085" h="188594">
                  <a:moveTo>
                    <a:pt x="160426" y="165112"/>
                  </a:moveTo>
                  <a:lnTo>
                    <a:pt x="98348" y="165112"/>
                  </a:lnTo>
                  <a:lnTo>
                    <a:pt x="98348" y="12"/>
                  </a:lnTo>
                  <a:lnTo>
                    <a:pt x="71107" y="12"/>
                  </a:lnTo>
                  <a:lnTo>
                    <a:pt x="71107" y="165112"/>
                  </a:lnTo>
                  <a:lnTo>
                    <a:pt x="71107" y="187972"/>
                  </a:lnTo>
                  <a:lnTo>
                    <a:pt x="160426" y="187972"/>
                  </a:lnTo>
                  <a:lnTo>
                    <a:pt x="160426" y="165112"/>
                  </a:lnTo>
                  <a:close/>
                </a:path>
                <a:path w="426085" h="188594">
                  <a:moveTo>
                    <a:pt x="287439" y="165112"/>
                  </a:moveTo>
                  <a:lnTo>
                    <a:pt x="225361" y="165112"/>
                  </a:lnTo>
                  <a:lnTo>
                    <a:pt x="225361" y="12"/>
                  </a:lnTo>
                  <a:lnTo>
                    <a:pt x="198120" y="12"/>
                  </a:lnTo>
                  <a:lnTo>
                    <a:pt x="198120" y="165112"/>
                  </a:lnTo>
                  <a:lnTo>
                    <a:pt x="198120" y="187972"/>
                  </a:lnTo>
                  <a:lnTo>
                    <a:pt x="287439" y="187972"/>
                  </a:lnTo>
                  <a:lnTo>
                    <a:pt x="287439" y="165112"/>
                  </a:lnTo>
                  <a:close/>
                </a:path>
                <a:path w="426085" h="188594">
                  <a:moveTo>
                    <a:pt x="425970" y="12"/>
                  </a:moveTo>
                  <a:lnTo>
                    <a:pt x="325120" y="12"/>
                  </a:lnTo>
                  <a:lnTo>
                    <a:pt x="325120" y="22872"/>
                  </a:lnTo>
                  <a:lnTo>
                    <a:pt x="325120" y="73672"/>
                  </a:lnTo>
                  <a:lnTo>
                    <a:pt x="325120" y="97802"/>
                  </a:lnTo>
                  <a:lnTo>
                    <a:pt x="325120" y="163842"/>
                  </a:lnTo>
                  <a:lnTo>
                    <a:pt x="325120" y="187972"/>
                  </a:lnTo>
                  <a:lnTo>
                    <a:pt x="425970" y="187972"/>
                  </a:lnTo>
                  <a:lnTo>
                    <a:pt x="425970" y="163842"/>
                  </a:lnTo>
                  <a:lnTo>
                    <a:pt x="352361" y="163842"/>
                  </a:lnTo>
                  <a:lnTo>
                    <a:pt x="352361" y="97802"/>
                  </a:lnTo>
                  <a:lnTo>
                    <a:pt x="425386" y="97802"/>
                  </a:lnTo>
                  <a:lnTo>
                    <a:pt x="425386" y="73672"/>
                  </a:lnTo>
                  <a:lnTo>
                    <a:pt x="352361" y="73672"/>
                  </a:lnTo>
                  <a:lnTo>
                    <a:pt x="352361" y="22872"/>
                  </a:lnTo>
                  <a:lnTo>
                    <a:pt x="425970" y="22872"/>
                  </a:lnTo>
                  <a:lnTo>
                    <a:pt x="425970" y="12"/>
                  </a:lnTo>
                  <a:close/>
                </a:path>
              </a:pathLst>
            </a:custGeom>
            <a:solidFill>
              <a:srgbClr val="000000"/>
            </a:solidFill>
          </p:spPr>
          <p:txBody>
            <a:bodyPr wrap="square" lIns="0" tIns="0" rIns="0" bIns="0" rtlCol="0"/>
            <a:lstStyle/>
            <a:p>
              <a:endParaRPr/>
            </a:p>
          </p:txBody>
        </p:sp>
        <p:sp>
          <p:nvSpPr>
            <p:cNvPr id="15" name="object 15"/>
            <p:cNvSpPr/>
            <p:nvPr/>
          </p:nvSpPr>
          <p:spPr>
            <a:xfrm>
              <a:off x="2902889" y="2379345"/>
              <a:ext cx="168516" cy="204216"/>
            </a:xfrm>
            <a:prstGeom prst="rect">
              <a:avLst/>
            </a:prstGeom>
            <a:blipFill>
              <a:blip r:embed="rId9" cstate="print"/>
              <a:stretch>
                <a:fillRect/>
              </a:stretch>
            </a:blipFill>
          </p:spPr>
          <p:txBody>
            <a:bodyPr wrap="square" lIns="0" tIns="0" rIns="0" bIns="0" rtlCol="0"/>
            <a:lstStyle/>
            <a:p>
              <a:endParaRPr/>
            </a:p>
          </p:txBody>
        </p:sp>
        <p:sp>
          <p:nvSpPr>
            <p:cNvPr id="16" name="object 16"/>
            <p:cNvSpPr/>
            <p:nvPr/>
          </p:nvSpPr>
          <p:spPr>
            <a:xfrm>
              <a:off x="3115030" y="2379345"/>
              <a:ext cx="168528" cy="204216"/>
            </a:xfrm>
            <a:prstGeom prst="rect">
              <a:avLst/>
            </a:prstGeom>
            <a:blipFill>
              <a:blip r:embed="rId10" cstate="print"/>
              <a:stretch>
                <a:fillRect/>
              </a:stretch>
            </a:blipFill>
          </p:spPr>
          <p:txBody>
            <a:bodyPr wrap="square" lIns="0" tIns="0" rIns="0" bIns="0" rtlCol="0"/>
            <a:lstStyle/>
            <a:p>
              <a:endParaRPr/>
            </a:p>
          </p:txBody>
        </p:sp>
        <p:sp>
          <p:nvSpPr>
            <p:cNvPr id="17" name="object 17"/>
            <p:cNvSpPr/>
            <p:nvPr/>
          </p:nvSpPr>
          <p:spPr>
            <a:xfrm>
              <a:off x="3327183" y="2389187"/>
              <a:ext cx="27305" cy="187960"/>
            </a:xfrm>
            <a:custGeom>
              <a:avLst/>
              <a:gdLst/>
              <a:ahLst/>
              <a:cxnLst/>
              <a:rect l="l" t="t" r="r" b="b"/>
              <a:pathLst>
                <a:path w="27304" h="187960">
                  <a:moveTo>
                    <a:pt x="27241" y="0"/>
                  </a:moveTo>
                  <a:lnTo>
                    <a:pt x="0" y="0"/>
                  </a:lnTo>
                  <a:lnTo>
                    <a:pt x="0" y="187350"/>
                  </a:lnTo>
                  <a:lnTo>
                    <a:pt x="27241" y="187350"/>
                  </a:lnTo>
                  <a:lnTo>
                    <a:pt x="27241" y="0"/>
                  </a:lnTo>
                  <a:close/>
                </a:path>
              </a:pathLst>
            </a:custGeom>
            <a:solidFill>
              <a:srgbClr val="000000"/>
            </a:solidFill>
          </p:spPr>
          <p:txBody>
            <a:bodyPr wrap="square" lIns="0" tIns="0" rIns="0" bIns="0" rtlCol="0"/>
            <a:lstStyle/>
            <a:p>
              <a:endParaRPr/>
            </a:p>
          </p:txBody>
        </p:sp>
        <p:sp>
          <p:nvSpPr>
            <p:cNvPr id="18" name="object 18"/>
            <p:cNvSpPr/>
            <p:nvPr/>
          </p:nvSpPr>
          <p:spPr>
            <a:xfrm>
              <a:off x="3390988" y="2379662"/>
              <a:ext cx="180035" cy="196888"/>
            </a:xfrm>
            <a:prstGeom prst="rect">
              <a:avLst/>
            </a:prstGeom>
            <a:blipFill>
              <a:blip r:embed="rId11" cstate="print"/>
              <a:stretch>
                <a:fillRect/>
              </a:stretch>
            </a:blipFill>
          </p:spPr>
          <p:txBody>
            <a:bodyPr wrap="square" lIns="0" tIns="0" rIns="0" bIns="0" rtlCol="0"/>
            <a:lstStyle/>
            <a:p>
              <a:endParaRPr/>
            </a:p>
          </p:txBody>
        </p:sp>
        <p:sp>
          <p:nvSpPr>
            <p:cNvPr id="19" name="object 19"/>
            <p:cNvSpPr/>
            <p:nvPr/>
          </p:nvSpPr>
          <p:spPr>
            <a:xfrm>
              <a:off x="3607917" y="2389199"/>
              <a:ext cx="89535" cy="187960"/>
            </a:xfrm>
            <a:custGeom>
              <a:avLst/>
              <a:gdLst/>
              <a:ahLst/>
              <a:cxnLst/>
              <a:rect l="l" t="t" r="r" b="b"/>
              <a:pathLst>
                <a:path w="89535" h="187960">
                  <a:moveTo>
                    <a:pt x="89319" y="165100"/>
                  </a:moveTo>
                  <a:lnTo>
                    <a:pt x="27241" y="165100"/>
                  </a:lnTo>
                  <a:lnTo>
                    <a:pt x="27241" y="0"/>
                  </a:lnTo>
                  <a:lnTo>
                    <a:pt x="0" y="0"/>
                  </a:lnTo>
                  <a:lnTo>
                    <a:pt x="0" y="165100"/>
                  </a:lnTo>
                  <a:lnTo>
                    <a:pt x="0" y="187960"/>
                  </a:lnTo>
                  <a:lnTo>
                    <a:pt x="89319" y="187960"/>
                  </a:lnTo>
                  <a:lnTo>
                    <a:pt x="89319" y="165100"/>
                  </a:lnTo>
                  <a:close/>
                </a:path>
              </a:pathLst>
            </a:custGeom>
            <a:solidFill>
              <a:srgbClr val="000000"/>
            </a:solidFill>
          </p:spPr>
          <p:txBody>
            <a:bodyPr wrap="square" lIns="0" tIns="0" rIns="0" bIns="0" rtlCol="0"/>
            <a:lstStyle/>
            <a:p>
              <a:endParaRPr/>
            </a:p>
          </p:txBody>
        </p:sp>
        <p:sp>
          <p:nvSpPr>
            <p:cNvPr id="20" name="object 20"/>
            <p:cNvSpPr/>
            <p:nvPr/>
          </p:nvSpPr>
          <p:spPr>
            <a:xfrm>
              <a:off x="3728452" y="2385263"/>
              <a:ext cx="121640" cy="195491"/>
            </a:xfrm>
            <a:prstGeom prst="rect">
              <a:avLst/>
            </a:prstGeom>
            <a:blipFill>
              <a:blip r:embed="rId12" cstate="print"/>
              <a:stretch>
                <a:fillRect/>
              </a:stretch>
            </a:blipFill>
          </p:spPr>
          <p:txBody>
            <a:bodyPr wrap="square" lIns="0" tIns="0" rIns="0" bIns="0" rtlCol="0"/>
            <a:lstStyle/>
            <a:p>
              <a:endParaRPr/>
            </a:p>
          </p:txBody>
        </p:sp>
        <p:sp>
          <p:nvSpPr>
            <p:cNvPr id="21" name="object 21"/>
            <p:cNvSpPr/>
            <p:nvPr/>
          </p:nvSpPr>
          <p:spPr>
            <a:xfrm>
              <a:off x="3890047" y="2389200"/>
              <a:ext cx="139319" cy="187350"/>
            </a:xfrm>
            <a:prstGeom prst="rect">
              <a:avLst/>
            </a:prstGeom>
            <a:blipFill>
              <a:blip r:embed="rId13" cstate="print"/>
              <a:stretch>
                <a:fillRect/>
              </a:stretch>
            </a:blipFill>
          </p:spPr>
          <p:txBody>
            <a:bodyPr wrap="square" lIns="0" tIns="0" rIns="0" bIns="0" rtlCol="0"/>
            <a:lstStyle/>
            <a:p>
              <a:endParaRPr/>
            </a:p>
          </p:txBody>
        </p:sp>
        <p:sp>
          <p:nvSpPr>
            <p:cNvPr id="22" name="object 22"/>
            <p:cNvSpPr/>
            <p:nvPr/>
          </p:nvSpPr>
          <p:spPr>
            <a:xfrm>
              <a:off x="4065942" y="2389187"/>
              <a:ext cx="27305" cy="187960"/>
            </a:xfrm>
            <a:custGeom>
              <a:avLst/>
              <a:gdLst/>
              <a:ahLst/>
              <a:cxnLst/>
              <a:rect l="l" t="t" r="r" b="b"/>
              <a:pathLst>
                <a:path w="27304" h="187960">
                  <a:moveTo>
                    <a:pt x="27254" y="0"/>
                  </a:moveTo>
                  <a:lnTo>
                    <a:pt x="0" y="0"/>
                  </a:lnTo>
                  <a:lnTo>
                    <a:pt x="0" y="187350"/>
                  </a:lnTo>
                  <a:lnTo>
                    <a:pt x="27254" y="187350"/>
                  </a:lnTo>
                  <a:lnTo>
                    <a:pt x="27254" y="0"/>
                  </a:lnTo>
                  <a:close/>
                </a:path>
              </a:pathLst>
            </a:custGeom>
            <a:solidFill>
              <a:srgbClr val="000000"/>
            </a:solidFill>
          </p:spPr>
          <p:txBody>
            <a:bodyPr wrap="square" lIns="0" tIns="0" rIns="0" bIns="0" rtlCol="0"/>
            <a:lstStyle/>
            <a:p>
              <a:endParaRPr/>
            </a:p>
          </p:txBody>
        </p:sp>
        <p:sp>
          <p:nvSpPr>
            <p:cNvPr id="23" name="object 23"/>
            <p:cNvSpPr/>
            <p:nvPr/>
          </p:nvSpPr>
          <p:spPr>
            <a:xfrm>
              <a:off x="4137037" y="2379357"/>
              <a:ext cx="168528" cy="204216"/>
            </a:xfrm>
            <a:prstGeom prst="rect">
              <a:avLst/>
            </a:prstGeom>
            <a:blipFill>
              <a:blip r:embed="rId14" cstate="print"/>
              <a:stretch>
                <a:fillRect/>
              </a:stretch>
            </a:blipFill>
          </p:spPr>
          <p:txBody>
            <a:bodyPr wrap="square" lIns="0" tIns="0" rIns="0" bIns="0" rtlCol="0"/>
            <a:lstStyle/>
            <a:p>
              <a:endParaRPr/>
            </a:p>
          </p:txBody>
        </p:sp>
        <p:sp>
          <p:nvSpPr>
            <p:cNvPr id="24" name="object 24"/>
            <p:cNvSpPr/>
            <p:nvPr/>
          </p:nvSpPr>
          <p:spPr>
            <a:xfrm>
              <a:off x="4341164" y="2333841"/>
              <a:ext cx="171094" cy="250507"/>
            </a:xfrm>
            <a:prstGeom prst="rect">
              <a:avLst/>
            </a:prstGeom>
            <a:blipFill>
              <a:blip r:embed="rId15" cstate="print"/>
              <a:stretch>
                <a:fillRect/>
              </a:stretch>
            </a:blipFill>
          </p:spPr>
          <p:txBody>
            <a:bodyPr wrap="square" lIns="0" tIns="0" rIns="0" bIns="0" rtlCol="0"/>
            <a:lstStyle/>
            <a:p>
              <a:endParaRPr/>
            </a:p>
          </p:txBody>
        </p:sp>
        <p:sp>
          <p:nvSpPr>
            <p:cNvPr id="25" name="object 25"/>
            <p:cNvSpPr/>
            <p:nvPr/>
          </p:nvSpPr>
          <p:spPr>
            <a:xfrm>
              <a:off x="4540325" y="2389479"/>
              <a:ext cx="726440" cy="187325"/>
            </a:xfrm>
            <a:custGeom>
              <a:avLst/>
              <a:gdLst/>
              <a:ahLst/>
              <a:cxnLst/>
              <a:rect l="l" t="t" r="r" b="b"/>
              <a:pathLst>
                <a:path w="726439" h="187325">
                  <a:moveTo>
                    <a:pt x="36410" y="0"/>
                  </a:moveTo>
                  <a:lnTo>
                    <a:pt x="0" y="0"/>
                  </a:lnTo>
                  <a:lnTo>
                    <a:pt x="0" y="175323"/>
                  </a:lnTo>
                  <a:lnTo>
                    <a:pt x="36410" y="0"/>
                  </a:lnTo>
                  <a:close/>
                </a:path>
                <a:path w="726439" h="187325">
                  <a:moveTo>
                    <a:pt x="101498" y="187058"/>
                  </a:moveTo>
                  <a:lnTo>
                    <a:pt x="47574" y="65430"/>
                  </a:lnTo>
                  <a:lnTo>
                    <a:pt x="24841" y="187058"/>
                  </a:lnTo>
                  <a:lnTo>
                    <a:pt x="101498" y="187058"/>
                  </a:lnTo>
                  <a:close/>
                </a:path>
                <a:path w="726439" h="187325">
                  <a:moveTo>
                    <a:pt x="167030" y="0"/>
                  </a:moveTo>
                  <a:lnTo>
                    <a:pt x="44107" y="0"/>
                  </a:lnTo>
                  <a:lnTo>
                    <a:pt x="105448" y="138480"/>
                  </a:lnTo>
                  <a:lnTo>
                    <a:pt x="167030" y="0"/>
                  </a:lnTo>
                  <a:close/>
                </a:path>
                <a:path w="726439" h="187325">
                  <a:moveTo>
                    <a:pt x="184937" y="187058"/>
                  </a:moveTo>
                  <a:lnTo>
                    <a:pt x="161874" y="65709"/>
                  </a:lnTo>
                  <a:lnTo>
                    <a:pt x="107746" y="187058"/>
                  </a:lnTo>
                  <a:lnTo>
                    <a:pt x="184937" y="187058"/>
                  </a:lnTo>
                  <a:close/>
                </a:path>
                <a:path w="726439" h="187325">
                  <a:moveTo>
                    <a:pt x="248793" y="0"/>
                  </a:moveTo>
                  <a:lnTo>
                    <a:pt x="174650" y="0"/>
                  </a:lnTo>
                  <a:lnTo>
                    <a:pt x="212178" y="187058"/>
                  </a:lnTo>
                  <a:lnTo>
                    <a:pt x="248793" y="187058"/>
                  </a:lnTo>
                  <a:lnTo>
                    <a:pt x="248793" y="0"/>
                  </a:lnTo>
                  <a:close/>
                </a:path>
                <a:path w="726439" h="187325">
                  <a:moveTo>
                    <a:pt x="389026" y="368"/>
                  </a:moveTo>
                  <a:lnTo>
                    <a:pt x="349643" y="368"/>
                  </a:lnTo>
                  <a:lnTo>
                    <a:pt x="349643" y="23228"/>
                  </a:lnTo>
                  <a:lnTo>
                    <a:pt x="276034" y="23228"/>
                  </a:lnTo>
                  <a:lnTo>
                    <a:pt x="276034" y="74028"/>
                  </a:lnTo>
                  <a:lnTo>
                    <a:pt x="349059" y="74028"/>
                  </a:lnTo>
                  <a:lnTo>
                    <a:pt x="349059" y="96888"/>
                  </a:lnTo>
                  <a:lnTo>
                    <a:pt x="276034" y="96888"/>
                  </a:lnTo>
                  <a:lnTo>
                    <a:pt x="276034" y="164198"/>
                  </a:lnTo>
                  <a:lnTo>
                    <a:pt x="349643" y="164198"/>
                  </a:lnTo>
                  <a:lnTo>
                    <a:pt x="349643" y="187058"/>
                  </a:lnTo>
                  <a:lnTo>
                    <a:pt x="389026" y="187058"/>
                  </a:lnTo>
                  <a:lnTo>
                    <a:pt x="389026" y="164198"/>
                  </a:lnTo>
                  <a:lnTo>
                    <a:pt x="389026" y="96888"/>
                  </a:lnTo>
                  <a:lnTo>
                    <a:pt x="389026" y="74028"/>
                  </a:lnTo>
                  <a:lnTo>
                    <a:pt x="389026" y="23228"/>
                  </a:lnTo>
                  <a:lnTo>
                    <a:pt x="389026" y="368"/>
                  </a:lnTo>
                  <a:close/>
                </a:path>
                <a:path w="726439" h="187325">
                  <a:moveTo>
                    <a:pt x="530313" y="0"/>
                  </a:moveTo>
                  <a:lnTo>
                    <a:pt x="399122" y="0"/>
                  </a:lnTo>
                  <a:lnTo>
                    <a:pt x="530313" y="131711"/>
                  </a:lnTo>
                  <a:lnTo>
                    <a:pt x="530313" y="0"/>
                  </a:lnTo>
                  <a:close/>
                </a:path>
                <a:path w="726439" h="187325">
                  <a:moveTo>
                    <a:pt x="550532" y="187058"/>
                  </a:moveTo>
                  <a:lnTo>
                    <a:pt x="416255" y="52247"/>
                  </a:lnTo>
                  <a:lnTo>
                    <a:pt x="416255" y="187058"/>
                  </a:lnTo>
                  <a:lnTo>
                    <a:pt x="550532" y="187058"/>
                  </a:lnTo>
                  <a:close/>
                </a:path>
                <a:path w="726439" h="187325">
                  <a:moveTo>
                    <a:pt x="726046" y="0"/>
                  </a:moveTo>
                  <a:lnTo>
                    <a:pt x="557542" y="0"/>
                  </a:lnTo>
                  <a:lnTo>
                    <a:pt x="557542" y="187058"/>
                  </a:lnTo>
                  <a:lnTo>
                    <a:pt x="726046" y="187058"/>
                  </a:lnTo>
                  <a:lnTo>
                    <a:pt x="726046" y="0"/>
                  </a:lnTo>
                  <a:close/>
                </a:path>
              </a:pathLst>
            </a:custGeom>
            <a:solidFill>
              <a:srgbClr val="000000"/>
            </a:solidFill>
          </p:spPr>
          <p:txBody>
            <a:bodyPr wrap="square" lIns="0" tIns="0" rIns="0" bIns="0" rtlCol="0"/>
            <a:lstStyle/>
            <a:p>
              <a:endParaRPr/>
            </a:p>
          </p:txBody>
        </p:sp>
      </p:grpSp>
      <p:grpSp>
        <p:nvGrpSpPr>
          <p:cNvPr id="49" name="グループ化 48">
            <a:extLst>
              <a:ext uri="{FF2B5EF4-FFF2-40B4-BE49-F238E27FC236}">
                <a16:creationId xmlns:a16="http://schemas.microsoft.com/office/drawing/2014/main" id="{E7AE7720-B1AE-49BD-B241-8953260E0262}"/>
              </a:ext>
            </a:extLst>
          </p:cNvPr>
          <p:cNvGrpSpPr/>
          <p:nvPr/>
        </p:nvGrpSpPr>
        <p:grpSpPr>
          <a:xfrm>
            <a:off x="3258806" y="5631885"/>
            <a:ext cx="515500" cy="1498978"/>
            <a:chOff x="3258806" y="5631885"/>
            <a:chExt cx="515500" cy="1498978"/>
          </a:xfrm>
        </p:grpSpPr>
        <p:sp>
          <p:nvSpPr>
            <p:cNvPr id="27" name="object 27"/>
            <p:cNvSpPr/>
            <p:nvPr/>
          </p:nvSpPr>
          <p:spPr>
            <a:xfrm>
              <a:off x="3258806" y="6241485"/>
              <a:ext cx="515500" cy="248215"/>
            </a:xfrm>
            <a:prstGeom prst="rect">
              <a:avLst/>
            </a:prstGeom>
            <a:blipFill>
              <a:blip r:embed="rId16" cstate="print"/>
              <a:stretch>
                <a:fillRect/>
              </a:stretch>
            </a:blipFill>
          </p:spPr>
          <p:txBody>
            <a:bodyPr wrap="square" lIns="0" tIns="0" rIns="0" bIns="0" rtlCol="0"/>
            <a:lstStyle/>
            <a:p>
              <a:endParaRPr/>
            </a:p>
          </p:txBody>
        </p:sp>
        <p:sp>
          <p:nvSpPr>
            <p:cNvPr id="26" name="object 26"/>
            <p:cNvSpPr/>
            <p:nvPr/>
          </p:nvSpPr>
          <p:spPr>
            <a:xfrm>
              <a:off x="3258806" y="5631885"/>
              <a:ext cx="515500" cy="248215"/>
            </a:xfrm>
            <a:prstGeom prst="rect">
              <a:avLst/>
            </a:prstGeom>
            <a:blipFill>
              <a:blip r:embed="rId17" cstate="print"/>
              <a:stretch>
                <a:fillRect/>
              </a:stretch>
            </a:blipFill>
          </p:spPr>
          <p:txBody>
            <a:bodyPr wrap="square" lIns="0" tIns="0" rIns="0" bIns="0" rtlCol="0"/>
            <a:lstStyle/>
            <a:p>
              <a:endParaRPr/>
            </a:p>
          </p:txBody>
        </p:sp>
        <p:sp>
          <p:nvSpPr>
            <p:cNvPr id="28" name="object 28"/>
            <p:cNvSpPr/>
            <p:nvPr/>
          </p:nvSpPr>
          <p:spPr>
            <a:xfrm>
              <a:off x="3258806" y="6882648"/>
              <a:ext cx="515500" cy="248215"/>
            </a:xfrm>
            <a:prstGeom prst="rect">
              <a:avLst/>
            </a:prstGeom>
            <a:blipFill>
              <a:blip r:embed="rId18" cstate="print"/>
              <a:stretch>
                <a:fillRect/>
              </a:stretch>
            </a:blipFill>
          </p:spPr>
          <p:txBody>
            <a:bodyPr wrap="square" lIns="0" tIns="0" rIns="0" bIns="0" rtlCol="0"/>
            <a:lstStyle/>
            <a:p>
              <a:endParaRPr/>
            </a:p>
          </p:txBody>
        </p:sp>
      </p:grpSp>
      <p:sp>
        <p:nvSpPr>
          <p:cNvPr id="29" name="object 29"/>
          <p:cNvSpPr/>
          <p:nvPr/>
        </p:nvSpPr>
        <p:spPr>
          <a:xfrm>
            <a:off x="3258806" y="7536885"/>
            <a:ext cx="515500" cy="248215"/>
          </a:xfrm>
          <a:prstGeom prst="rect">
            <a:avLst/>
          </a:prstGeom>
          <a:blipFill>
            <a:blip r:embed="rId19" cstate="print"/>
            <a:stretch>
              <a:fillRect/>
            </a:stretch>
          </a:blipFill>
        </p:spPr>
        <p:txBody>
          <a:bodyPr wrap="square" lIns="0" tIns="0" rIns="0" bIns="0" rtlCol="0"/>
          <a:lstStyle/>
          <a:p>
            <a:endParaRPr/>
          </a:p>
        </p:txBody>
      </p:sp>
      <p:grpSp>
        <p:nvGrpSpPr>
          <p:cNvPr id="45" name="グループ化 44">
            <a:extLst>
              <a:ext uri="{FF2B5EF4-FFF2-40B4-BE49-F238E27FC236}">
                <a16:creationId xmlns:a16="http://schemas.microsoft.com/office/drawing/2014/main" id="{BD6FCC4C-C30E-47FF-B057-0A73D4E11EB5}"/>
              </a:ext>
            </a:extLst>
          </p:cNvPr>
          <p:cNvGrpSpPr/>
          <p:nvPr/>
        </p:nvGrpSpPr>
        <p:grpSpPr>
          <a:xfrm>
            <a:off x="3893781" y="4584700"/>
            <a:ext cx="2866269" cy="4775965"/>
            <a:chOff x="3455640" y="4270456"/>
            <a:chExt cx="2836464" cy="5105937"/>
          </a:xfrm>
        </p:grpSpPr>
        <p:sp>
          <p:nvSpPr>
            <p:cNvPr id="4" name="object 4"/>
            <p:cNvSpPr/>
            <p:nvPr/>
          </p:nvSpPr>
          <p:spPr>
            <a:xfrm>
              <a:off x="3877042" y="4270456"/>
              <a:ext cx="2415062" cy="2577637"/>
            </a:xfrm>
            <a:prstGeom prst="rect">
              <a:avLst/>
            </a:prstGeom>
            <a:blipFill>
              <a:blip r:embed="rId20" cstate="print"/>
              <a:stretch>
                <a:fillRect/>
              </a:stretch>
            </a:blipFill>
          </p:spPr>
          <p:txBody>
            <a:bodyPr wrap="square" lIns="0" tIns="0" rIns="0" bIns="0" rtlCol="0"/>
            <a:lstStyle/>
            <a:p>
              <a:endParaRPr/>
            </a:p>
          </p:txBody>
        </p:sp>
        <p:sp>
          <p:nvSpPr>
            <p:cNvPr id="33" name="object 33"/>
            <p:cNvSpPr/>
            <p:nvPr/>
          </p:nvSpPr>
          <p:spPr>
            <a:xfrm>
              <a:off x="3455640" y="4546266"/>
              <a:ext cx="2718231" cy="4830127"/>
            </a:xfrm>
            <a:prstGeom prst="rect">
              <a:avLst/>
            </a:prstGeom>
            <a:blipFill>
              <a:blip r:embed="rId21" cstate="print"/>
              <a:stretch>
                <a:fillRect/>
              </a:stretch>
            </a:blipFill>
          </p:spPr>
          <p:txBody>
            <a:bodyPr wrap="square" lIns="0" tIns="0" rIns="0" bIns="0" rtlCol="0"/>
            <a:lstStyle/>
            <a:p>
              <a:endParaRPr/>
            </a:p>
          </p:txBody>
        </p:sp>
      </p:grpSp>
      <p:sp>
        <p:nvSpPr>
          <p:cNvPr id="34" name="object 34"/>
          <p:cNvSpPr/>
          <p:nvPr/>
        </p:nvSpPr>
        <p:spPr>
          <a:xfrm>
            <a:off x="5141175" y="54478"/>
            <a:ext cx="2365159" cy="2244222"/>
          </a:xfrm>
          <a:prstGeom prst="rect">
            <a:avLst/>
          </a:prstGeom>
          <a:blipFill>
            <a:blip r:embed="rId22" cstate="print"/>
            <a:stretch>
              <a:fillRect/>
            </a:stretch>
          </a:blipFill>
        </p:spPr>
        <p:txBody>
          <a:bodyPr wrap="square" lIns="0" tIns="0" rIns="0" bIns="0" rtlCol="0"/>
          <a:lstStyle/>
          <a:p>
            <a:endParaRPr/>
          </a:p>
        </p:txBody>
      </p:sp>
      <p:sp>
        <p:nvSpPr>
          <p:cNvPr id="35" name="object 35"/>
          <p:cNvSpPr txBox="1"/>
          <p:nvPr/>
        </p:nvSpPr>
        <p:spPr>
          <a:xfrm>
            <a:off x="1067300" y="3298403"/>
            <a:ext cx="5835150" cy="371897"/>
          </a:xfrm>
          <a:prstGeom prst="rect">
            <a:avLst/>
          </a:prstGeom>
        </p:spPr>
        <p:txBody>
          <a:bodyPr vert="horz" wrap="square" lIns="0" tIns="12700" rIns="0" bIns="0" rtlCol="0">
            <a:spAutoFit/>
          </a:bodyPr>
          <a:lstStyle/>
          <a:p>
            <a:pPr marL="12700" marR="5080">
              <a:lnSpc>
                <a:spcPts val="1400"/>
              </a:lnSpc>
            </a:pPr>
            <a:r>
              <a:rPr lang="ja-JP" altLang="ja-JP" sz="1200" dirty="0">
                <a:latin typeface="Meiryo UI" panose="020B0604030504040204" pitchFamily="50" charset="-128"/>
                <a:ea typeface="Meiryo UI" panose="020B0604030504040204" pitchFamily="50" charset="-128"/>
              </a:rPr>
              <a:t>「</a:t>
            </a:r>
            <a:r>
              <a:rPr lang="ja-JP" altLang="ja-JP" sz="1200" b="1" dirty="0">
                <a:latin typeface="Meiryo UI" panose="020B0604030504040204" pitchFamily="50" charset="-128"/>
                <a:ea typeface="Meiryo UI" panose="020B0604030504040204" pitchFamily="50" charset="-128"/>
              </a:rPr>
              <a:t>ミレニアルスキン オンザグロウロングウェアコンシーラー</a:t>
            </a:r>
            <a:r>
              <a:rPr lang="ja-JP" altLang="ja-JP" sz="1200" dirty="0">
                <a:latin typeface="Meiryo UI" panose="020B0604030504040204" pitchFamily="50" charset="-128"/>
                <a:ea typeface="Meiryo UI" panose="020B0604030504040204" pitchFamily="50" charset="-128"/>
              </a:rPr>
              <a:t>」は、すべての肌トーンにぴったり合う色が見つかるよう幅広い</a:t>
            </a:r>
            <a:r>
              <a:rPr lang="en-US" altLang="ja-JP" sz="1200" dirty="0">
                <a:latin typeface="Meiryo UI" panose="020B0604030504040204" pitchFamily="50" charset="-128"/>
                <a:ea typeface="Meiryo UI" panose="020B0604030504040204" pitchFamily="50" charset="-128"/>
              </a:rPr>
              <a:t>4</a:t>
            </a:r>
            <a:r>
              <a:rPr lang="ja-JP" altLang="ja-JP" sz="1200" dirty="0">
                <a:latin typeface="Meiryo UI" panose="020B0604030504040204" pitchFamily="50" charset="-128"/>
                <a:ea typeface="Meiryo UI" panose="020B0604030504040204" pitchFamily="50" charset="-128"/>
              </a:rPr>
              <a:t>色展開をしています。</a:t>
            </a:r>
            <a:endParaRPr sz="1200" dirty="0">
              <a:latin typeface="Meiryo UI" panose="020B0604030504040204" pitchFamily="50" charset="-128"/>
              <a:ea typeface="Meiryo UI" panose="020B0604030504040204" pitchFamily="50" charset="-128"/>
              <a:cs typeface="Arial"/>
            </a:endParaRPr>
          </a:p>
        </p:txBody>
      </p:sp>
      <p:sp>
        <p:nvSpPr>
          <p:cNvPr id="36" name="object 36"/>
          <p:cNvSpPr txBox="1"/>
          <p:nvPr/>
        </p:nvSpPr>
        <p:spPr>
          <a:xfrm>
            <a:off x="957439" y="5732100"/>
            <a:ext cx="2157591" cy="2031325"/>
          </a:xfrm>
          <a:prstGeom prst="rect">
            <a:avLst/>
          </a:prstGeom>
        </p:spPr>
        <p:txBody>
          <a:bodyPr vert="horz" wrap="square" lIns="0" tIns="109220" rIns="0" bIns="0" rtlCol="0">
            <a:spAutoFit/>
          </a:bodyPr>
          <a:lstStyle/>
          <a:p>
            <a:pPr algn="ctr">
              <a:lnSpc>
                <a:spcPct val="100000"/>
              </a:lnSpc>
              <a:spcBef>
                <a:spcPts val="860"/>
              </a:spcBef>
            </a:pPr>
            <a:r>
              <a:rPr lang="en-US" altLang="ja-JP" sz="1200" spc="-120" dirty="0">
                <a:latin typeface="Meiryo UI" panose="020B0604030504040204" pitchFamily="50" charset="-128"/>
                <a:ea typeface="Meiryo UI" panose="020B0604030504040204" pitchFamily="50" charset="-128"/>
                <a:cs typeface="Arial"/>
              </a:rPr>
              <a:t>1: Ivory  (</a:t>
            </a:r>
            <a:r>
              <a:rPr lang="ja-JP" altLang="en-US" sz="1200" spc="-120" dirty="0">
                <a:latin typeface="Meiryo UI" panose="020B0604030504040204" pitchFamily="50" charset="-128"/>
                <a:ea typeface="Meiryo UI" panose="020B0604030504040204" pitchFamily="50" charset="-128"/>
                <a:cs typeface="Arial"/>
              </a:rPr>
              <a:t>アイボリー</a:t>
            </a:r>
            <a:r>
              <a:rPr lang="en-US" altLang="ja-JP" sz="1200" spc="-120" dirty="0">
                <a:latin typeface="Meiryo UI" panose="020B0604030504040204" pitchFamily="50" charset="-128"/>
                <a:ea typeface="Meiryo UI" panose="020B0604030504040204" pitchFamily="50" charset="-128"/>
                <a:cs typeface="Arial"/>
              </a:rPr>
              <a:t>)</a:t>
            </a:r>
            <a:r>
              <a:rPr sz="1200" spc="-45" dirty="0">
                <a:latin typeface="Meiryo UI" panose="020B0604030504040204" pitchFamily="50" charset="-128"/>
                <a:ea typeface="Meiryo UI" panose="020B0604030504040204" pitchFamily="50" charset="-128"/>
                <a:cs typeface="Arial"/>
              </a:rPr>
              <a:t> </a:t>
            </a:r>
            <a:endParaRPr lang="en-US" altLang="ja-JP" sz="1200" spc="-45" dirty="0">
              <a:latin typeface="Meiryo UI" panose="020B0604030504040204" pitchFamily="50" charset="-128"/>
              <a:ea typeface="Meiryo UI" panose="020B0604030504040204" pitchFamily="50" charset="-128"/>
              <a:cs typeface="Arial"/>
            </a:endParaRPr>
          </a:p>
          <a:p>
            <a:pPr algn="ctr">
              <a:lnSpc>
                <a:spcPct val="100000"/>
              </a:lnSpc>
              <a:spcBef>
                <a:spcPts val="860"/>
              </a:spcBef>
            </a:pPr>
            <a:endParaRPr lang="en-US" altLang="ja-JP" sz="1200" spc="-45" dirty="0">
              <a:latin typeface="Meiryo UI" panose="020B0604030504040204" pitchFamily="50" charset="-128"/>
              <a:ea typeface="Meiryo UI" panose="020B0604030504040204" pitchFamily="50" charset="-128"/>
              <a:cs typeface="Arial"/>
            </a:endParaRPr>
          </a:p>
          <a:p>
            <a:pPr algn="ctr">
              <a:lnSpc>
                <a:spcPct val="100000"/>
              </a:lnSpc>
              <a:spcBef>
                <a:spcPts val="760"/>
              </a:spcBef>
            </a:pPr>
            <a:r>
              <a:rPr lang="en-US" altLang="ja-JP" sz="1200" spc="-120" dirty="0">
                <a:latin typeface="Meiryo UI" panose="020B0604030504040204" pitchFamily="50" charset="-128"/>
                <a:ea typeface="Meiryo UI" panose="020B0604030504040204" pitchFamily="50" charset="-128"/>
                <a:cs typeface="Arial"/>
              </a:rPr>
              <a:t>2: Light</a:t>
            </a:r>
            <a:r>
              <a:rPr sz="1200" spc="-45" dirty="0">
                <a:latin typeface="Meiryo UI" panose="020B0604030504040204" pitchFamily="50" charset="-128"/>
                <a:ea typeface="Meiryo UI" panose="020B0604030504040204" pitchFamily="50" charset="-128"/>
                <a:cs typeface="Arial"/>
              </a:rPr>
              <a:t> </a:t>
            </a:r>
            <a:r>
              <a:rPr lang="en-US" altLang="ja-JP" sz="1200" spc="-45" dirty="0">
                <a:latin typeface="Meiryo UI" panose="020B0604030504040204" pitchFamily="50" charset="-128"/>
                <a:ea typeface="Meiryo UI" panose="020B0604030504040204" pitchFamily="50" charset="-128"/>
                <a:cs typeface="Arial"/>
              </a:rPr>
              <a:t> (</a:t>
            </a:r>
            <a:r>
              <a:rPr lang="ja-JP" altLang="en-US" sz="1200" spc="-45" dirty="0">
                <a:latin typeface="Meiryo UI" panose="020B0604030504040204" pitchFamily="50" charset="-128"/>
                <a:ea typeface="Meiryo UI" panose="020B0604030504040204" pitchFamily="50" charset="-128"/>
                <a:cs typeface="Arial"/>
              </a:rPr>
              <a:t>ライト</a:t>
            </a:r>
            <a:r>
              <a:rPr lang="en-US" altLang="ja-JP" sz="1200" spc="-45" dirty="0">
                <a:latin typeface="Meiryo UI" panose="020B0604030504040204" pitchFamily="50" charset="-128"/>
                <a:ea typeface="Meiryo UI" panose="020B0604030504040204" pitchFamily="50" charset="-128"/>
                <a:cs typeface="Arial"/>
              </a:rPr>
              <a:t>)</a:t>
            </a:r>
          </a:p>
          <a:p>
            <a:pPr algn="ctr">
              <a:lnSpc>
                <a:spcPct val="100000"/>
              </a:lnSpc>
              <a:spcBef>
                <a:spcPts val="760"/>
              </a:spcBef>
            </a:pPr>
            <a:endParaRPr sz="1200" dirty="0">
              <a:latin typeface="Meiryo UI" panose="020B0604030504040204" pitchFamily="50" charset="-128"/>
              <a:ea typeface="Meiryo UI" panose="020B0604030504040204" pitchFamily="50" charset="-128"/>
              <a:cs typeface="Arial"/>
            </a:endParaRPr>
          </a:p>
          <a:p>
            <a:pPr algn="ctr">
              <a:lnSpc>
                <a:spcPct val="100000"/>
              </a:lnSpc>
              <a:spcBef>
                <a:spcPts val="755"/>
              </a:spcBef>
            </a:pPr>
            <a:r>
              <a:rPr lang="en-US" altLang="ja-JP" sz="1200" spc="-130" dirty="0">
                <a:latin typeface="Meiryo UI" panose="020B0604030504040204" pitchFamily="50" charset="-128"/>
                <a:ea typeface="Meiryo UI" panose="020B0604030504040204" pitchFamily="50" charset="-128"/>
                <a:cs typeface="Arial"/>
              </a:rPr>
              <a:t>3: </a:t>
            </a:r>
            <a:r>
              <a:rPr lang="en-US" altLang="ja-JP" sz="1200" dirty="0">
                <a:latin typeface="Meiryo UI" panose="020B0604030504040204" pitchFamily="50" charset="-128"/>
                <a:ea typeface="Meiryo UI" panose="020B0604030504040204" pitchFamily="50" charset="-128"/>
                <a:cs typeface="Times New Roman" panose="02020603050405020304" pitchFamily="18" charset="0"/>
              </a:rPr>
              <a:t>Neutral</a:t>
            </a:r>
            <a:r>
              <a:rPr sz="1200" spc="-15" dirty="0">
                <a:latin typeface="Meiryo UI" panose="020B0604030504040204" pitchFamily="50" charset="-128"/>
                <a:ea typeface="Meiryo UI" panose="020B0604030504040204" pitchFamily="50" charset="-128"/>
                <a:cs typeface="Arial"/>
              </a:rPr>
              <a:t> </a:t>
            </a:r>
            <a:r>
              <a:rPr lang="en-US" altLang="ja-JP" sz="1200" spc="-15" dirty="0">
                <a:latin typeface="Meiryo UI" panose="020B0604030504040204" pitchFamily="50" charset="-128"/>
                <a:ea typeface="Meiryo UI" panose="020B0604030504040204" pitchFamily="50" charset="-128"/>
                <a:cs typeface="Arial"/>
              </a:rPr>
              <a:t> (</a:t>
            </a:r>
            <a:r>
              <a:rPr lang="ja-JP" altLang="en-US" sz="1200" spc="-15" dirty="0">
                <a:latin typeface="Meiryo UI" panose="020B0604030504040204" pitchFamily="50" charset="-128"/>
                <a:ea typeface="Meiryo UI" panose="020B0604030504040204" pitchFamily="50" charset="-128"/>
                <a:cs typeface="Arial"/>
              </a:rPr>
              <a:t>ナチュラル</a:t>
            </a:r>
            <a:r>
              <a:rPr lang="en-US" altLang="ja-JP" sz="1200" spc="-15" dirty="0">
                <a:latin typeface="Meiryo UI" panose="020B0604030504040204" pitchFamily="50" charset="-128"/>
                <a:ea typeface="Meiryo UI" panose="020B0604030504040204" pitchFamily="50" charset="-128"/>
                <a:cs typeface="Arial"/>
              </a:rPr>
              <a:t>)</a:t>
            </a:r>
          </a:p>
          <a:p>
            <a:pPr algn="ctr">
              <a:lnSpc>
                <a:spcPct val="100000"/>
              </a:lnSpc>
              <a:spcBef>
                <a:spcPts val="755"/>
              </a:spcBef>
            </a:pPr>
            <a:endParaRPr sz="1200" dirty="0">
              <a:latin typeface="Meiryo UI" panose="020B0604030504040204" pitchFamily="50" charset="-128"/>
              <a:ea typeface="Meiryo UI" panose="020B0604030504040204" pitchFamily="50" charset="-128"/>
              <a:cs typeface="Arial"/>
            </a:endParaRPr>
          </a:p>
          <a:p>
            <a:pPr algn="ctr">
              <a:lnSpc>
                <a:spcPct val="100000"/>
              </a:lnSpc>
              <a:spcBef>
                <a:spcPts val="760"/>
              </a:spcBef>
            </a:pPr>
            <a:r>
              <a:rPr lang="en-US" altLang="ja-JP" sz="1200" spc="-100">
                <a:latin typeface="Meiryo UI" panose="020B0604030504040204" pitchFamily="50" charset="-128"/>
                <a:ea typeface="Meiryo UI" panose="020B0604030504040204" pitchFamily="50" charset="-128"/>
                <a:cs typeface="Arial"/>
              </a:rPr>
              <a:t>4: </a:t>
            </a:r>
            <a:r>
              <a:rPr lang="en-US" altLang="ja-JP" sz="1200" dirty="0">
                <a:latin typeface="Meiryo UI" panose="020B0604030504040204" pitchFamily="50" charset="-128"/>
                <a:ea typeface="Meiryo UI" panose="020B0604030504040204" pitchFamily="50" charset="-128"/>
                <a:cs typeface="Times New Roman" panose="02020603050405020304" pitchFamily="18" charset="0"/>
              </a:rPr>
              <a:t>Caramel</a:t>
            </a:r>
            <a:r>
              <a:rPr lang="ja-JP" altLang="en-US" sz="12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2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dirty="0">
                <a:latin typeface="Meiryo UI" panose="020B0604030504040204" pitchFamily="50" charset="-128"/>
                <a:ea typeface="Meiryo UI" panose="020B0604030504040204" pitchFamily="50" charset="-128"/>
              </a:rPr>
              <a:t>キャラメル</a:t>
            </a:r>
            <a:r>
              <a:rPr lang="en-US" altLang="ja-JP" sz="1200" dirty="0">
                <a:latin typeface="Meiryo UI" panose="020B0604030504040204" pitchFamily="50" charset="-128"/>
                <a:ea typeface="Meiryo UI" panose="020B0604030504040204" pitchFamily="50" charset="-128"/>
                <a:cs typeface="Times New Roman" panose="02020603050405020304" pitchFamily="18" charset="0"/>
              </a:rPr>
              <a:t>)</a:t>
            </a:r>
          </a:p>
        </p:txBody>
      </p:sp>
      <p:sp>
        <p:nvSpPr>
          <p:cNvPr id="38" name="object 38">
            <a:extLst>
              <a:ext uri="{FF2B5EF4-FFF2-40B4-BE49-F238E27FC236}">
                <a16:creationId xmlns:a16="http://schemas.microsoft.com/office/drawing/2014/main" id="{C29F621D-585F-4BBC-855C-619E15EB6CB0}"/>
              </a:ext>
            </a:extLst>
          </p:cNvPr>
          <p:cNvSpPr txBox="1"/>
          <p:nvPr/>
        </p:nvSpPr>
        <p:spPr>
          <a:xfrm>
            <a:off x="957439" y="2856180"/>
            <a:ext cx="5437505" cy="289823"/>
          </a:xfrm>
          <a:prstGeom prst="rect">
            <a:avLst/>
          </a:prstGeom>
        </p:spPr>
        <p:txBody>
          <a:bodyPr vert="horz" wrap="square" lIns="0" tIns="12700" rIns="0" bIns="0" rtlCol="0">
            <a:spAutoFit/>
          </a:bodyPr>
          <a:lstStyle/>
          <a:p>
            <a:pPr marL="1905" algn="ctr">
              <a:lnSpc>
                <a:spcPct val="100000"/>
              </a:lnSpc>
              <a:spcBef>
                <a:spcPts val="100"/>
              </a:spcBef>
            </a:pPr>
            <a:r>
              <a:rPr b="1" i="1" spc="-245" dirty="0">
                <a:solidFill>
                  <a:srgbClr val="EAB77D"/>
                </a:solidFill>
                <a:latin typeface="Times New Roman" panose="02020603050405020304" pitchFamily="18" charset="0"/>
                <a:cs typeface="Times New Roman" panose="02020603050405020304" pitchFamily="18" charset="0"/>
              </a:rPr>
              <a:t>THE </a:t>
            </a:r>
            <a:r>
              <a:rPr b="1" i="1" spc="-125" dirty="0">
                <a:solidFill>
                  <a:srgbClr val="EAB77D"/>
                </a:solidFill>
                <a:latin typeface="Times New Roman" panose="02020603050405020304" pitchFamily="18" charset="0"/>
                <a:cs typeface="Times New Roman" panose="02020603050405020304" pitchFamily="18" charset="0"/>
              </a:rPr>
              <a:t> </a:t>
            </a:r>
            <a:r>
              <a:rPr lang="en-US" altLang="ja-JP" b="1" i="1" spc="-125" dirty="0">
                <a:solidFill>
                  <a:srgbClr val="EAB77D"/>
                </a:solidFill>
                <a:latin typeface="Times New Roman" panose="02020603050405020304" pitchFamily="18" charset="0"/>
                <a:cs typeface="Times New Roman" panose="02020603050405020304" pitchFamily="18" charset="0"/>
              </a:rPr>
              <a:t> </a:t>
            </a:r>
            <a:r>
              <a:rPr b="1" i="1" spc="-155" dirty="0">
                <a:solidFill>
                  <a:srgbClr val="EAB77D"/>
                </a:solidFill>
                <a:latin typeface="Times New Roman" panose="02020603050405020304" pitchFamily="18" charset="0"/>
                <a:cs typeface="Times New Roman" panose="02020603050405020304" pitchFamily="18" charset="0"/>
              </a:rPr>
              <a:t>SHADES</a:t>
            </a:r>
            <a:endParaRPr b="1" i="1" dirty="0">
              <a:latin typeface="Times New Roman" panose="02020603050405020304" pitchFamily="18" charset="0"/>
              <a:cs typeface="Times New Roman" panose="02020603050405020304" pitchFamily="18" charset="0"/>
            </a:endParaRPr>
          </a:p>
        </p:txBody>
      </p:sp>
      <p:sp>
        <p:nvSpPr>
          <p:cNvPr id="39" name="正方形/長方形 38">
            <a:extLst>
              <a:ext uri="{FF2B5EF4-FFF2-40B4-BE49-F238E27FC236}">
                <a16:creationId xmlns:a16="http://schemas.microsoft.com/office/drawing/2014/main" id="{59475851-8A9C-421D-ACB4-77F327701933}"/>
              </a:ext>
            </a:extLst>
          </p:cNvPr>
          <p:cNvSpPr/>
          <p:nvPr/>
        </p:nvSpPr>
        <p:spPr>
          <a:xfrm>
            <a:off x="1787066" y="8859323"/>
            <a:ext cx="3778250" cy="246221"/>
          </a:xfrm>
          <a:prstGeom prst="rect">
            <a:avLst/>
          </a:prstGeom>
        </p:spPr>
        <p:txBody>
          <a:bodyPr>
            <a:spAutoFit/>
          </a:bodyPr>
          <a:lstStyle/>
          <a:p>
            <a:pPr algn="ctr"/>
            <a:r>
              <a:rPr lang="en-US" altLang="ja-JP" sz="1000" dirty="0">
                <a:latin typeface="Meiryo UI" panose="020B0604030504040204" pitchFamily="50" charset="-128"/>
                <a:ea typeface="Meiryo UI" panose="020B0604030504040204" pitchFamily="50" charset="-128"/>
                <a:cs typeface="Times New Roman" panose="02020603050405020304" pitchFamily="18" charset="0"/>
              </a:rPr>
              <a:t>※</a:t>
            </a:r>
            <a:r>
              <a:rPr lang="ja-JP" altLang="ja-JP" sz="1000" dirty="0">
                <a:latin typeface="Meiryo UI" panose="020B0604030504040204" pitchFamily="50" charset="-128"/>
                <a:ea typeface="Meiryo UI" panose="020B0604030504040204" pitchFamily="50" charset="-128"/>
              </a:rPr>
              <a:t>参考小売価格</a:t>
            </a:r>
            <a:r>
              <a:rPr lang="ja-JP" altLang="en-US" sz="1000" dirty="0">
                <a:latin typeface="Meiryo UI" panose="020B0604030504040204" pitchFamily="50" charset="-128"/>
                <a:ea typeface="Meiryo UI" panose="020B0604030504040204" pitchFamily="50" charset="-128"/>
              </a:rPr>
              <a:t>　</a:t>
            </a:r>
            <a:r>
              <a:rPr lang="ja-JP" altLang="ja-JP" sz="1000" dirty="0">
                <a:latin typeface="Meiryo UI" panose="020B0604030504040204" pitchFamily="50" charset="-128"/>
                <a:ea typeface="Meiryo UI" panose="020B0604030504040204" pitchFamily="50" charset="-128"/>
              </a:rPr>
              <a:t>店舗によって異なる場合があります</a:t>
            </a:r>
            <a:endParaRPr lang="en-US" altLang="ja-JP" sz="1000" dirty="0">
              <a:latin typeface="Meiryo UI" panose="020B0604030504040204" pitchFamily="50" charset="-128"/>
              <a:ea typeface="Meiryo UI" panose="020B0604030504040204" pitchFamily="50" charset="-128"/>
              <a:cs typeface="Book Antiqua"/>
            </a:endParaRPr>
          </a:p>
        </p:txBody>
      </p:sp>
      <p:sp>
        <p:nvSpPr>
          <p:cNvPr id="40" name="正方形/長方形 39">
            <a:extLst>
              <a:ext uri="{FF2B5EF4-FFF2-40B4-BE49-F238E27FC236}">
                <a16:creationId xmlns:a16="http://schemas.microsoft.com/office/drawing/2014/main" id="{C3DD7A17-F188-49B5-BCC7-7496E8D0D4B2}"/>
              </a:ext>
            </a:extLst>
          </p:cNvPr>
          <p:cNvSpPr/>
          <p:nvPr/>
        </p:nvSpPr>
        <p:spPr>
          <a:xfrm>
            <a:off x="2291082" y="9194681"/>
            <a:ext cx="2966448" cy="738664"/>
          </a:xfrm>
          <a:prstGeom prst="rect">
            <a:avLst/>
          </a:prstGeom>
        </p:spPr>
        <p:txBody>
          <a:bodyPr wrap="square">
            <a:spAutoFit/>
          </a:bodyPr>
          <a:lstStyle/>
          <a:p>
            <a:pPr algn="ctr"/>
            <a:r>
              <a:rPr lang="ja-JP" altLang="en-US" sz="1050" dirty="0">
                <a:latin typeface="Meiryo UI" panose="020B0604030504040204" pitchFamily="50" charset="-128"/>
                <a:ea typeface="Meiryo UI" panose="020B0604030504040204" pitchFamily="50" charset="-128"/>
              </a:rPr>
              <a:t>お問い合わせ先：</a:t>
            </a:r>
          </a:p>
          <a:p>
            <a:pPr algn="ctr"/>
            <a:r>
              <a:rPr lang="en-US" altLang="ja-JP" sz="1050" dirty="0">
                <a:latin typeface="Meiryo UI" panose="020B0604030504040204" pitchFamily="50" charset="-128"/>
                <a:ea typeface="Meiryo UI" panose="020B0604030504040204" pitchFamily="50" charset="-128"/>
              </a:rPr>
              <a:t>DOLCE&amp;GABBANA BEAUTY</a:t>
            </a:r>
            <a:r>
              <a:rPr lang="ja-JP" altLang="en-US" sz="1050" dirty="0">
                <a:latin typeface="Meiryo UI" panose="020B0604030504040204" pitchFamily="50" charset="-128"/>
                <a:ea typeface="Meiryo UI" panose="020B0604030504040204" pitchFamily="50" charset="-128"/>
              </a:rPr>
              <a:t>お客さま窓口 </a:t>
            </a:r>
          </a:p>
          <a:p>
            <a:pPr algn="ctr"/>
            <a:r>
              <a:rPr lang="en-US" altLang="ja-JP" sz="1050" dirty="0">
                <a:latin typeface="Meiryo UI" panose="020B0604030504040204" pitchFamily="50" charset="-128"/>
                <a:ea typeface="Meiryo UI" panose="020B0604030504040204" pitchFamily="50" charset="-128"/>
              </a:rPr>
              <a:t>0120-500-722/9:00</a:t>
            </a: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17</a:t>
            </a: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00</a:t>
            </a:r>
          </a:p>
          <a:p>
            <a:pPr algn="ctr"/>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土・日・祝日除く</a:t>
            </a:r>
            <a:endParaRPr lang="ja-JP" altLang="en-US" sz="1050" dirty="0"/>
          </a:p>
        </p:txBody>
      </p:sp>
      <p:sp>
        <p:nvSpPr>
          <p:cNvPr id="42" name="正方形/長方形 41">
            <a:extLst>
              <a:ext uri="{FF2B5EF4-FFF2-40B4-BE49-F238E27FC236}">
                <a16:creationId xmlns:a16="http://schemas.microsoft.com/office/drawing/2014/main" id="{278D5854-9743-41DC-9385-AB3C1FF43635}"/>
              </a:ext>
            </a:extLst>
          </p:cNvPr>
          <p:cNvSpPr/>
          <p:nvPr/>
        </p:nvSpPr>
        <p:spPr>
          <a:xfrm>
            <a:off x="3092450" y="8476377"/>
            <a:ext cx="1282723" cy="307777"/>
          </a:xfrm>
          <a:prstGeom prst="rect">
            <a:avLst/>
          </a:prstGeom>
        </p:spPr>
        <p:txBody>
          <a:bodyPr wrap="none">
            <a:spAutoFit/>
          </a:bodyPr>
          <a:lstStyle/>
          <a:p>
            <a:pPr algn="just">
              <a:spcAft>
                <a:spcPts val="0"/>
              </a:spcAft>
            </a:pPr>
            <a:r>
              <a:rPr lang="en-US" altLang="ja-JP" sz="1400" dirty="0">
                <a:solidFill>
                  <a:srgbClr val="000000"/>
                </a:solidFill>
                <a:uFill>
                  <a:solidFill>
                    <a:srgbClr val="000000"/>
                  </a:solidFill>
                </a:uFill>
                <a:latin typeface="Meiryo UI" panose="020B0604030504040204" pitchFamily="50" charset="-128"/>
                <a:ea typeface="Cambria" panose="02040503050406030204" pitchFamily="18" charset="0"/>
                <a:cs typeface="Times New Roman" panose="02020603050405020304" pitchFamily="18" charset="0"/>
              </a:rPr>
              <a:t>#</a:t>
            </a:r>
            <a:r>
              <a:rPr lang="ja-JP" altLang="ja-JP" sz="1400" dirty="0">
                <a:solidFill>
                  <a:srgbClr val="000000"/>
                </a:solidFill>
                <a:uFill>
                  <a:solidFill>
                    <a:srgbClr val="000000"/>
                  </a:solidFill>
                </a:uFill>
                <a:latin typeface="Cambria" panose="02040503050406030204" pitchFamily="18" charset="0"/>
                <a:ea typeface="Meiryo UI" panose="020B0604030504040204" pitchFamily="50" charset="-128"/>
                <a:cs typeface="Times New Roman" panose="02020603050405020304" pitchFamily="18" charset="0"/>
              </a:rPr>
              <a:t>ドルガバコスメ</a:t>
            </a:r>
            <a:endParaRPr lang="ja-JP" altLang="ja-JP" sz="1400" dirty="0">
              <a:solidFill>
                <a:srgbClr val="000000"/>
              </a:solidFill>
              <a:effectLst/>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p:txBody>
      </p:sp>
      <p:sp>
        <p:nvSpPr>
          <p:cNvPr id="43" name="object 38">
            <a:extLst>
              <a:ext uri="{FF2B5EF4-FFF2-40B4-BE49-F238E27FC236}">
                <a16:creationId xmlns:a16="http://schemas.microsoft.com/office/drawing/2014/main" id="{9AD8DFB3-E568-4097-AD71-8DB3842CAC3F}"/>
              </a:ext>
            </a:extLst>
          </p:cNvPr>
          <p:cNvSpPr txBox="1"/>
          <p:nvPr/>
        </p:nvSpPr>
        <p:spPr>
          <a:xfrm>
            <a:off x="958850" y="3881098"/>
            <a:ext cx="5437505" cy="289823"/>
          </a:xfrm>
          <a:prstGeom prst="rect">
            <a:avLst/>
          </a:prstGeom>
        </p:spPr>
        <p:txBody>
          <a:bodyPr vert="horz" wrap="square" lIns="0" tIns="12700" rIns="0" bIns="0" rtlCol="0">
            <a:spAutoFit/>
          </a:bodyPr>
          <a:lstStyle/>
          <a:p>
            <a:pPr marL="1905" algn="ctr">
              <a:spcBef>
                <a:spcPts val="100"/>
              </a:spcBef>
            </a:pPr>
            <a:r>
              <a:rPr lang="en-US" altLang="ja-JP" b="1" i="1" spc="-245" dirty="0">
                <a:solidFill>
                  <a:srgbClr val="EAB77D"/>
                </a:solidFill>
                <a:latin typeface="Times New Roman" panose="02020603050405020304" pitchFamily="18" charset="0"/>
                <a:cs typeface="Times New Roman" panose="02020603050405020304" pitchFamily="18" charset="0"/>
              </a:rPr>
              <a:t>PRODUCT   LINE   UP</a:t>
            </a:r>
            <a:endParaRPr lang="ja-JP" altLang="ja-JP" b="1" i="1" spc="-245" dirty="0">
              <a:solidFill>
                <a:srgbClr val="EAB77D"/>
              </a:solidFill>
              <a:latin typeface="Times New Roman" panose="02020603050405020304" pitchFamily="18" charset="0"/>
              <a:cs typeface="Times New Roman" panose="02020603050405020304" pitchFamily="18" charset="0"/>
            </a:endParaRPr>
          </a:p>
        </p:txBody>
      </p:sp>
      <p:sp>
        <p:nvSpPr>
          <p:cNvPr id="44" name="正方形/長方形 43">
            <a:extLst>
              <a:ext uri="{FF2B5EF4-FFF2-40B4-BE49-F238E27FC236}">
                <a16:creationId xmlns:a16="http://schemas.microsoft.com/office/drawing/2014/main" id="{BF67F390-DF1F-42D9-A7E6-920FC25E399C}"/>
              </a:ext>
            </a:extLst>
          </p:cNvPr>
          <p:cNvSpPr/>
          <p:nvPr/>
        </p:nvSpPr>
        <p:spPr>
          <a:xfrm>
            <a:off x="1030942" y="4319369"/>
            <a:ext cx="5729109" cy="461665"/>
          </a:xfrm>
          <a:prstGeom prst="rect">
            <a:avLst/>
          </a:prstGeom>
        </p:spPr>
        <p:txBody>
          <a:bodyPr wrap="square">
            <a:spAutoFit/>
          </a:bodyPr>
          <a:lstStyle/>
          <a:p>
            <a:r>
              <a:rPr lang="ja-JP" altLang="ja-JP" sz="1200" b="1" dirty="0">
                <a:latin typeface="Meiryo UI" panose="020B0604030504040204" pitchFamily="50" charset="-128"/>
                <a:ea typeface="Meiryo UI" panose="020B0604030504040204" pitchFamily="50" charset="-128"/>
              </a:rPr>
              <a:t>ドルチェ＆ガッバーナ　ミレニアルスキン オンザグロウロングウェアコンシーラー</a:t>
            </a:r>
            <a:br>
              <a:rPr lang="en-US" altLang="ja-JP" sz="1200" dirty="0">
                <a:latin typeface="Meiryo UI" panose="020B0604030504040204" pitchFamily="50" charset="-128"/>
                <a:ea typeface="Meiryo UI" panose="020B0604030504040204" pitchFamily="50" charset="-128"/>
              </a:rPr>
            </a:br>
            <a:r>
              <a:rPr lang="en-US" altLang="ja-JP" sz="1200" b="1" dirty="0">
                <a:latin typeface="Meiryo UI" panose="020B0604030504040204" pitchFamily="50" charset="-128"/>
                <a:ea typeface="Meiryo UI" panose="020B0604030504040204" pitchFamily="50" charset="-128"/>
              </a:rPr>
              <a:t>5mL  </a:t>
            </a:r>
            <a:r>
              <a:rPr lang="ja-JP" altLang="ja-JP" sz="1200" b="1" dirty="0">
                <a:latin typeface="Meiryo UI" panose="020B0604030504040204" pitchFamily="50" charset="-128"/>
                <a:ea typeface="Meiryo UI" panose="020B0604030504040204" pitchFamily="50" charset="-128"/>
              </a:rPr>
              <a:t>全</a:t>
            </a:r>
            <a:r>
              <a:rPr lang="en-US" altLang="ja-JP" sz="1200" b="1" dirty="0">
                <a:latin typeface="Meiryo UI" panose="020B0604030504040204" pitchFamily="50" charset="-128"/>
                <a:ea typeface="Meiryo UI" panose="020B0604030504040204" pitchFamily="50" charset="-128"/>
              </a:rPr>
              <a:t>4</a:t>
            </a:r>
            <a:r>
              <a:rPr lang="ja-JP" altLang="ja-JP" sz="1200" b="1">
                <a:latin typeface="Meiryo UI" panose="020B0604030504040204" pitchFamily="50" charset="-128"/>
                <a:ea typeface="Meiryo UI" panose="020B0604030504040204" pitchFamily="50" charset="-128"/>
              </a:rPr>
              <a:t>色　</a:t>
            </a:r>
            <a:r>
              <a:rPr lang="en-US" altLang="ja-JP" sz="1200" b="1" dirty="0">
                <a:latin typeface="Meiryo UI" panose="020B0604030504040204" pitchFamily="50" charset="-128"/>
                <a:ea typeface="Meiryo UI" panose="020B0604030504040204" pitchFamily="50" charset="-128"/>
              </a:rPr>
              <a:t>4,300</a:t>
            </a:r>
            <a:r>
              <a:rPr lang="ja-JP" altLang="ja-JP" sz="1200" b="1" dirty="0">
                <a:latin typeface="Meiryo UI" panose="020B0604030504040204" pitchFamily="50" charset="-128"/>
                <a:ea typeface="Meiryo UI" panose="020B0604030504040204" pitchFamily="50" charset="-128"/>
              </a:rPr>
              <a:t>円</a:t>
            </a:r>
            <a:r>
              <a:rPr lang="en-US" altLang="ja-JP" sz="1200" b="1" dirty="0">
                <a:latin typeface="Meiryo UI" panose="020B0604030504040204" pitchFamily="50" charset="-128"/>
                <a:ea typeface="Meiryo UI" panose="020B0604030504040204" pitchFamily="50" charset="-128"/>
              </a:rPr>
              <a:t>(</a:t>
            </a:r>
            <a:r>
              <a:rPr lang="ja-JP" altLang="ja-JP" sz="1200" b="1" dirty="0">
                <a:latin typeface="Meiryo UI" panose="020B0604030504040204" pitchFamily="50" charset="-128"/>
                <a:ea typeface="Meiryo UI" panose="020B0604030504040204" pitchFamily="50" charset="-128"/>
              </a:rPr>
              <a:t>税込</a:t>
            </a:r>
            <a:r>
              <a:rPr lang="en-US" altLang="ja-JP" sz="1200" b="1" dirty="0">
                <a:latin typeface="Meiryo UI" panose="020B0604030504040204" pitchFamily="50" charset="-128"/>
                <a:ea typeface="Meiryo UI" panose="020B0604030504040204" pitchFamily="50" charset="-128"/>
              </a:rPr>
              <a:t>4,730</a:t>
            </a:r>
            <a:r>
              <a:rPr lang="ja-JP" altLang="ja-JP" sz="1200" b="1" dirty="0">
                <a:latin typeface="Meiryo UI" panose="020B0604030504040204" pitchFamily="50" charset="-128"/>
                <a:ea typeface="Meiryo UI" panose="020B0604030504040204" pitchFamily="50" charset="-128"/>
              </a:rPr>
              <a:t>円</a:t>
            </a:r>
            <a:r>
              <a:rPr lang="en-US" altLang="ja-JP" sz="1200" b="1"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488</TotalTime>
  <Words>953</Words>
  <Application>Microsoft Office PowerPoint</Application>
  <PresentationFormat>ユーザー設定</PresentationFormat>
  <Paragraphs>88</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Meiryo UI</vt:lpstr>
      <vt:lpstr>Arial</vt:lpstr>
      <vt:lpstr>Calibri</vt:lpstr>
      <vt:lpstr>Cambria</vt:lpstr>
      <vt:lpstr>Times New Roman</vt:lpstr>
      <vt:lpstr>Office Theme</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赤木 康孝/ Akagi Yasutaka</cp:lastModifiedBy>
  <cp:revision>67</cp:revision>
  <dcterms:created xsi:type="dcterms:W3CDTF">2021-05-10T02:30:48Z</dcterms:created>
  <dcterms:modified xsi:type="dcterms:W3CDTF">2021-05-17T09:04:30Z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2019-03-28T00:00:00Z</vt:filetime>
  </property>
  <property fmtid="{D5CDD505-2E9C-101B-9397-08002B2CF9AE}" pid="3" name="Creator">
    <vt:lpwstr>Adobe InDesign CC 13.0 (Macintosh)</vt:lpwstr>
  </property>
  <property fmtid="{D5CDD505-2E9C-101B-9397-08002B2CF9AE}" pid="4" name="LastSaved">
    <vt:filetime>2021-05-10T00:00:00Z</vt:filetime>
  </property>
  <property fmtid="{D5CDD505-2E9C-101B-9397-08002B2CF9AE}" pid="5" name="MSIP_Label_b7900c6f-39e5-434a-b4c3-be3e591a7835_Enabled">
    <vt:lpwstr>true</vt:lpwstr>
  </property>
  <property fmtid="{D5CDD505-2E9C-101B-9397-08002B2CF9AE}" pid="6" name="MSIP_Label_b7900c6f-39e5-434a-b4c3-be3e591a7835_SetDate">
    <vt:lpwstr>2021-05-17T08:24:50Z</vt:lpwstr>
  </property>
  <property fmtid="{D5CDD505-2E9C-101B-9397-08002B2CF9AE}" pid="7" name="MSIP_Label_b7900c6f-39e5-434a-b4c3-be3e591a7835_Method">
    <vt:lpwstr>Standard</vt:lpwstr>
  </property>
  <property fmtid="{D5CDD505-2E9C-101B-9397-08002B2CF9AE}" pid="8" name="MSIP_Label_b7900c6f-39e5-434a-b4c3-be3e591a7835_Name">
    <vt:lpwstr>b7900c6f-39e5-434a-b4c3-be3e591a7835</vt:lpwstr>
  </property>
  <property fmtid="{D5CDD505-2E9C-101B-9397-08002B2CF9AE}" pid="9" name="MSIP_Label_b7900c6f-39e5-434a-b4c3-be3e591a7835_SiteId">
    <vt:lpwstr>602fb212-70b3-4ef8-938e-9ba98c5ab37a</vt:lpwstr>
  </property>
  <property fmtid="{D5CDD505-2E9C-101B-9397-08002B2CF9AE}" pid="10" name="MSIP_Label_b7900c6f-39e5-434a-b4c3-be3e591a7835_ActionId">
    <vt:lpwstr>9b3d700d-ac4d-4198-be38-d4abb744a017</vt:lpwstr>
  </property>
  <property fmtid="{D5CDD505-2E9C-101B-9397-08002B2CF9AE}" pid="11" name="MSIP_Label_b7900c6f-39e5-434a-b4c3-be3e591a7835_ContentBits">
    <vt:lpwstr>2</vt:lpwstr>
  </property>
</Properties>
</file>