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7556500" cy="10693400"/>
  <p:notesSz cx="7556500" cy="106934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28" y="-403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7AAD7E81-4E71-4CD6-922A-DC52D1B55469}" type="datetimeFigureOut">
              <a:rPr kumimoji="1" lang="ja-JP" altLang="en-US" smtClean="0"/>
              <a:t>2022/1/22</a:t>
            </a:fld>
            <a:endParaRPr kumimoji="1" lang="ja-JP" altLang="en-US"/>
          </a:p>
        </p:txBody>
      </p:sp>
      <p:sp>
        <p:nvSpPr>
          <p:cNvPr id="4" name="スライド イメージ プレースホルダー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D51DD840-C30C-4C05-A701-118C59D67833}" type="slidenum">
              <a:rPr kumimoji="1" lang="ja-JP" altLang="en-US" smtClean="0"/>
              <a:t>‹#›</a:t>
            </a:fld>
            <a:endParaRPr kumimoji="1" lang="ja-JP" altLang="en-US"/>
          </a:p>
        </p:txBody>
      </p:sp>
    </p:spTree>
    <p:extLst>
      <p:ext uri="{BB962C8B-B14F-4D97-AF65-F5344CB8AC3E}">
        <p14:creationId xmlns:p14="http://schemas.microsoft.com/office/powerpoint/2010/main" val="332352132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50000">
              <a:srgbClr val="FFFFFF"/>
            </a:gs>
            <a:gs pos="100000">
              <a:srgbClr val="FFFFFF">
                <a:shade val="100000"/>
                <a:satMod val="115000"/>
              </a:srgbClr>
            </a:gs>
          </a:gsLst>
          <a:lin ang="16200000" scaled="1"/>
          <a:tileRect/>
        </a:gradFill>
        <a:effectLst/>
      </p:bgPr>
    </p:bg>
    <p:spTree>
      <p:nvGrpSpPr>
        <p:cNvPr id="1" name=""/>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377AA1B2-DD72-4438-8A50-2EECB9CF847B}"/>
              </a:ext>
            </a:extLst>
          </p:cNvPr>
          <p:cNvGrpSpPr/>
          <p:nvPr userDrawn="1"/>
        </p:nvGrpSpPr>
        <p:grpSpPr>
          <a:xfrm>
            <a:off x="-83457" y="0"/>
            <a:ext cx="7723413" cy="10833100"/>
            <a:chOff x="15925" y="0"/>
            <a:chExt cx="7540576" cy="11074496"/>
          </a:xfrm>
        </p:grpSpPr>
        <p:pic>
          <p:nvPicPr>
            <p:cNvPr id="14" name="図 13">
              <a:extLst>
                <a:ext uri="{FF2B5EF4-FFF2-40B4-BE49-F238E27FC236}">
                  <a16:creationId xmlns:a16="http://schemas.microsoft.com/office/drawing/2014/main" id="{11266BA9-8153-478F-9AAB-7001978BD45C}"/>
                </a:ext>
              </a:extLst>
            </p:cNvPr>
            <p:cNvPicPr>
              <a:picLocks noChangeAspect="1"/>
            </p:cNvPicPr>
            <p:nvPr/>
          </p:nvPicPr>
          <p:blipFill>
            <a:blip r:embed="rId7"/>
            <a:stretch>
              <a:fillRect/>
            </a:stretch>
          </p:blipFill>
          <p:spPr>
            <a:xfrm>
              <a:off x="3770287" y="0"/>
              <a:ext cx="3770288" cy="3765453"/>
            </a:xfrm>
            <a:prstGeom prst="rect">
              <a:avLst/>
            </a:prstGeom>
          </p:spPr>
        </p:pic>
        <p:pic>
          <p:nvPicPr>
            <p:cNvPr id="15" name="図 14">
              <a:extLst>
                <a:ext uri="{FF2B5EF4-FFF2-40B4-BE49-F238E27FC236}">
                  <a16:creationId xmlns:a16="http://schemas.microsoft.com/office/drawing/2014/main" id="{5B3E17E3-C080-4078-A860-0CF73CAFED42}"/>
                </a:ext>
              </a:extLst>
            </p:cNvPr>
            <p:cNvPicPr>
              <a:picLocks noChangeAspect="1"/>
            </p:cNvPicPr>
            <p:nvPr/>
          </p:nvPicPr>
          <p:blipFill>
            <a:blip r:embed="rId7"/>
            <a:stretch>
              <a:fillRect/>
            </a:stretch>
          </p:blipFill>
          <p:spPr>
            <a:xfrm>
              <a:off x="15925" y="0"/>
              <a:ext cx="3770288" cy="3765453"/>
            </a:xfrm>
            <a:prstGeom prst="rect">
              <a:avLst/>
            </a:prstGeom>
          </p:spPr>
        </p:pic>
        <p:pic>
          <p:nvPicPr>
            <p:cNvPr id="20" name="図 19">
              <a:extLst>
                <a:ext uri="{FF2B5EF4-FFF2-40B4-BE49-F238E27FC236}">
                  <a16:creationId xmlns:a16="http://schemas.microsoft.com/office/drawing/2014/main" id="{578DB0CD-22C0-4D3E-9A13-2655FA36ABDD}"/>
                </a:ext>
              </a:extLst>
            </p:cNvPr>
            <p:cNvPicPr>
              <a:picLocks noChangeAspect="1"/>
            </p:cNvPicPr>
            <p:nvPr/>
          </p:nvPicPr>
          <p:blipFill>
            <a:blip r:embed="rId7"/>
            <a:stretch>
              <a:fillRect/>
            </a:stretch>
          </p:blipFill>
          <p:spPr>
            <a:xfrm>
              <a:off x="3778250" y="3656146"/>
              <a:ext cx="3770288" cy="3765453"/>
            </a:xfrm>
            <a:prstGeom prst="rect">
              <a:avLst/>
            </a:prstGeom>
          </p:spPr>
        </p:pic>
        <p:pic>
          <p:nvPicPr>
            <p:cNvPr id="21" name="図 20">
              <a:extLst>
                <a:ext uri="{FF2B5EF4-FFF2-40B4-BE49-F238E27FC236}">
                  <a16:creationId xmlns:a16="http://schemas.microsoft.com/office/drawing/2014/main" id="{0C0D7B81-1B42-418E-B6C9-FADE01579AA6}"/>
                </a:ext>
              </a:extLst>
            </p:cNvPr>
            <p:cNvPicPr>
              <a:picLocks noChangeAspect="1"/>
            </p:cNvPicPr>
            <p:nvPr/>
          </p:nvPicPr>
          <p:blipFill>
            <a:blip r:embed="rId7"/>
            <a:stretch>
              <a:fillRect/>
            </a:stretch>
          </p:blipFill>
          <p:spPr>
            <a:xfrm>
              <a:off x="23888" y="3656146"/>
              <a:ext cx="3770288" cy="3765453"/>
            </a:xfrm>
            <a:prstGeom prst="rect">
              <a:avLst/>
            </a:prstGeom>
          </p:spPr>
        </p:pic>
        <p:pic>
          <p:nvPicPr>
            <p:cNvPr id="22" name="図 21">
              <a:extLst>
                <a:ext uri="{FF2B5EF4-FFF2-40B4-BE49-F238E27FC236}">
                  <a16:creationId xmlns:a16="http://schemas.microsoft.com/office/drawing/2014/main" id="{346878E5-4986-4E5C-8B19-270FD071E058}"/>
                </a:ext>
              </a:extLst>
            </p:cNvPr>
            <p:cNvPicPr>
              <a:picLocks noChangeAspect="1"/>
            </p:cNvPicPr>
            <p:nvPr/>
          </p:nvPicPr>
          <p:blipFill>
            <a:blip r:embed="rId7"/>
            <a:stretch>
              <a:fillRect/>
            </a:stretch>
          </p:blipFill>
          <p:spPr>
            <a:xfrm>
              <a:off x="3786213" y="7309043"/>
              <a:ext cx="3770288" cy="3765453"/>
            </a:xfrm>
            <a:prstGeom prst="rect">
              <a:avLst/>
            </a:prstGeom>
          </p:spPr>
        </p:pic>
        <p:pic>
          <p:nvPicPr>
            <p:cNvPr id="23" name="図 22">
              <a:extLst>
                <a:ext uri="{FF2B5EF4-FFF2-40B4-BE49-F238E27FC236}">
                  <a16:creationId xmlns:a16="http://schemas.microsoft.com/office/drawing/2014/main" id="{FC3204D1-A045-4950-9FD5-1102681F7177}"/>
                </a:ext>
              </a:extLst>
            </p:cNvPr>
            <p:cNvPicPr>
              <a:picLocks noChangeAspect="1"/>
            </p:cNvPicPr>
            <p:nvPr/>
          </p:nvPicPr>
          <p:blipFill>
            <a:blip r:embed="rId7"/>
            <a:stretch>
              <a:fillRect/>
            </a:stretch>
          </p:blipFill>
          <p:spPr>
            <a:xfrm>
              <a:off x="31851" y="7309043"/>
              <a:ext cx="3770288" cy="3765453"/>
            </a:xfrm>
            <a:prstGeom prst="rect">
              <a:avLst/>
            </a:prstGeom>
          </p:spPr>
        </p:pic>
      </p:grpSp>
      <p:sp>
        <p:nvSpPr>
          <p:cNvPr id="17" name="bk object 17"/>
          <p:cNvSpPr/>
          <p:nvPr userDrawn="1"/>
        </p:nvSpPr>
        <p:spPr>
          <a:xfrm>
            <a:off x="431679" y="461772"/>
            <a:ext cx="6660515" cy="9792335"/>
          </a:xfrm>
          <a:custGeom>
            <a:avLst/>
            <a:gdLst/>
            <a:ahLst/>
            <a:cxnLst/>
            <a:rect l="l" t="t" r="r" b="b"/>
            <a:pathLst>
              <a:path w="6660515" h="9792335">
                <a:moveTo>
                  <a:pt x="0" y="9792004"/>
                </a:moveTo>
                <a:lnTo>
                  <a:pt x="6659994" y="9792004"/>
                </a:lnTo>
                <a:lnTo>
                  <a:pt x="6659994" y="0"/>
                </a:lnTo>
                <a:lnTo>
                  <a:pt x="0" y="0"/>
                </a:lnTo>
                <a:lnTo>
                  <a:pt x="0" y="9792004"/>
                </a:lnTo>
                <a:close/>
              </a:path>
            </a:pathLst>
          </a:custGeom>
          <a:solidFill>
            <a:srgbClr val="FFFFFF">
              <a:alpha val="85098"/>
            </a:srgbClr>
          </a:solidFill>
        </p:spPr>
        <p:txBody>
          <a:bodyPr wrap="square" lIns="0" tIns="0" rIns="0" bIns="0" rtlCol="0"/>
          <a:lstStyle/>
          <a:p>
            <a:endParaRPr/>
          </a:p>
        </p:txBody>
      </p:sp>
      <p:sp>
        <p:nvSpPr>
          <p:cNvPr id="18" name="bk object 18"/>
          <p:cNvSpPr/>
          <p:nvPr/>
        </p:nvSpPr>
        <p:spPr>
          <a:xfrm>
            <a:off x="540004" y="540004"/>
            <a:ext cx="6480175" cy="9611995"/>
          </a:xfrm>
          <a:custGeom>
            <a:avLst/>
            <a:gdLst/>
            <a:ahLst/>
            <a:cxnLst/>
            <a:rect l="l" t="t" r="r" b="b"/>
            <a:pathLst>
              <a:path w="6480175" h="9611995">
                <a:moveTo>
                  <a:pt x="6479997" y="0"/>
                </a:moveTo>
                <a:lnTo>
                  <a:pt x="0" y="0"/>
                </a:lnTo>
                <a:lnTo>
                  <a:pt x="0" y="9611995"/>
                </a:lnTo>
                <a:lnTo>
                  <a:pt x="6479997" y="9611995"/>
                </a:lnTo>
                <a:lnTo>
                  <a:pt x="6479997" y="0"/>
                </a:lnTo>
                <a:close/>
              </a:path>
            </a:pathLst>
          </a:custGeom>
          <a:ln w="6350">
            <a:solidFill>
              <a:srgbClr val="CBA65F"/>
            </a:solidFill>
          </a:ln>
        </p:spPr>
        <p:txBody>
          <a:bodyPr wrap="square" lIns="0" tIns="0" rIns="0" bIns="0" rtlCol="0"/>
          <a:lstStyle/>
          <a:p>
            <a:endParaRPr/>
          </a:p>
        </p:txBody>
      </p:sp>
      <p:sp>
        <p:nvSpPr>
          <p:cNvPr id="19" name="bk object 19"/>
          <p:cNvSpPr/>
          <p:nvPr/>
        </p:nvSpPr>
        <p:spPr>
          <a:xfrm>
            <a:off x="592543" y="593001"/>
            <a:ext cx="6375400" cy="9506585"/>
          </a:xfrm>
          <a:custGeom>
            <a:avLst/>
            <a:gdLst/>
            <a:ahLst/>
            <a:cxnLst/>
            <a:rect l="l" t="t" r="r" b="b"/>
            <a:pathLst>
              <a:path w="6375400" h="9506585">
                <a:moveTo>
                  <a:pt x="6374917" y="9505988"/>
                </a:moveTo>
                <a:lnTo>
                  <a:pt x="0" y="9505988"/>
                </a:lnTo>
                <a:lnTo>
                  <a:pt x="0" y="0"/>
                </a:lnTo>
                <a:lnTo>
                  <a:pt x="6374917" y="0"/>
                </a:lnTo>
                <a:lnTo>
                  <a:pt x="6374917" y="9505988"/>
                </a:lnTo>
                <a:close/>
              </a:path>
            </a:pathLst>
          </a:custGeom>
          <a:ln w="6350">
            <a:solidFill>
              <a:srgbClr val="CBA65F"/>
            </a:solidFill>
          </a:ln>
        </p:spPr>
        <p:txBody>
          <a:bodyPr wrap="square" lIns="0" tIns="0" rIns="0" bIns="0" rtlCol="0"/>
          <a:lstStyle/>
          <a:p>
            <a:endParaRPr/>
          </a:p>
        </p:txBody>
      </p:sp>
      <p:sp>
        <p:nvSpPr>
          <p:cNvPr id="2" name="Holder 2"/>
          <p:cNvSpPr>
            <a:spLocks noGrp="1"/>
          </p:cNvSpPr>
          <p:nvPr>
            <p:ph type="title"/>
          </p:nvPr>
        </p:nvSpPr>
        <p:spPr>
          <a:xfrm>
            <a:off x="378142" y="427736"/>
            <a:ext cx="6806565" cy="17109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1/22/2022</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5.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89994" y="1003300"/>
            <a:ext cx="3780154" cy="702945"/>
          </a:xfrm>
          <a:custGeom>
            <a:avLst/>
            <a:gdLst/>
            <a:ahLst/>
            <a:cxnLst/>
            <a:rect l="l" t="t" r="r" b="b"/>
            <a:pathLst>
              <a:path w="3780154" h="702944">
                <a:moveTo>
                  <a:pt x="3635730" y="11290"/>
                </a:moveTo>
                <a:lnTo>
                  <a:pt x="3601935" y="11290"/>
                </a:lnTo>
                <a:lnTo>
                  <a:pt x="3457651" y="355930"/>
                </a:lnTo>
                <a:lnTo>
                  <a:pt x="3515017" y="355930"/>
                </a:lnTo>
                <a:lnTo>
                  <a:pt x="3553625" y="257936"/>
                </a:lnTo>
                <a:lnTo>
                  <a:pt x="3738981" y="257936"/>
                </a:lnTo>
                <a:lnTo>
                  <a:pt x="3720974" y="214922"/>
                </a:lnTo>
                <a:lnTo>
                  <a:pt x="3572535" y="214922"/>
                </a:lnTo>
                <a:lnTo>
                  <a:pt x="3618826" y="93891"/>
                </a:lnTo>
                <a:lnTo>
                  <a:pt x="3670308" y="93891"/>
                </a:lnTo>
                <a:lnTo>
                  <a:pt x="3635730" y="11290"/>
                </a:lnTo>
                <a:close/>
              </a:path>
              <a:path w="3780154" h="702944">
                <a:moveTo>
                  <a:pt x="3738981" y="257936"/>
                </a:moveTo>
                <a:lnTo>
                  <a:pt x="3684028" y="257936"/>
                </a:lnTo>
                <a:lnTo>
                  <a:pt x="3722636" y="355930"/>
                </a:lnTo>
                <a:lnTo>
                  <a:pt x="3780002" y="355930"/>
                </a:lnTo>
                <a:lnTo>
                  <a:pt x="3738981" y="257936"/>
                </a:lnTo>
                <a:close/>
              </a:path>
              <a:path w="3780154" h="702944">
                <a:moveTo>
                  <a:pt x="3670308" y="93891"/>
                </a:moveTo>
                <a:lnTo>
                  <a:pt x="3618826" y="93891"/>
                </a:lnTo>
                <a:lnTo>
                  <a:pt x="3665118" y="214922"/>
                </a:lnTo>
                <a:lnTo>
                  <a:pt x="3720974" y="214922"/>
                </a:lnTo>
                <a:lnTo>
                  <a:pt x="3670308" y="93891"/>
                </a:lnTo>
                <a:close/>
              </a:path>
              <a:path w="3780154" h="702944">
                <a:moveTo>
                  <a:pt x="3235926" y="103428"/>
                </a:moveTo>
                <a:lnTo>
                  <a:pt x="3166668" y="103428"/>
                </a:lnTo>
                <a:lnTo>
                  <a:pt x="3403003" y="355968"/>
                </a:lnTo>
                <a:lnTo>
                  <a:pt x="3440874" y="355968"/>
                </a:lnTo>
                <a:lnTo>
                  <a:pt x="3440874" y="268376"/>
                </a:lnTo>
                <a:lnTo>
                  <a:pt x="3390430" y="268376"/>
                </a:lnTo>
                <a:lnTo>
                  <a:pt x="3235926" y="103428"/>
                </a:lnTo>
                <a:close/>
              </a:path>
              <a:path w="3780154" h="702944">
                <a:moveTo>
                  <a:pt x="3149561" y="11226"/>
                </a:moveTo>
                <a:lnTo>
                  <a:pt x="3115767" y="11226"/>
                </a:lnTo>
                <a:lnTo>
                  <a:pt x="3115767" y="355930"/>
                </a:lnTo>
                <a:lnTo>
                  <a:pt x="3166668" y="355930"/>
                </a:lnTo>
                <a:lnTo>
                  <a:pt x="3166668" y="103428"/>
                </a:lnTo>
                <a:lnTo>
                  <a:pt x="3235926" y="103428"/>
                </a:lnTo>
                <a:lnTo>
                  <a:pt x="3149561" y="11226"/>
                </a:lnTo>
                <a:close/>
              </a:path>
              <a:path w="3780154" h="702944">
                <a:moveTo>
                  <a:pt x="3440874" y="11226"/>
                </a:moveTo>
                <a:lnTo>
                  <a:pt x="3390480" y="11226"/>
                </a:lnTo>
                <a:lnTo>
                  <a:pt x="3390430" y="268376"/>
                </a:lnTo>
                <a:lnTo>
                  <a:pt x="3440874" y="268376"/>
                </a:lnTo>
                <a:lnTo>
                  <a:pt x="3440874" y="11226"/>
                </a:lnTo>
                <a:close/>
              </a:path>
              <a:path w="3780154" h="702944">
                <a:moveTo>
                  <a:pt x="2650591" y="11290"/>
                </a:moveTo>
                <a:lnTo>
                  <a:pt x="2554249" y="11290"/>
                </a:lnTo>
                <a:lnTo>
                  <a:pt x="2554249" y="355968"/>
                </a:lnTo>
                <a:lnTo>
                  <a:pt x="2665476" y="355968"/>
                </a:lnTo>
                <a:lnTo>
                  <a:pt x="2714543" y="351077"/>
                </a:lnTo>
                <a:lnTo>
                  <a:pt x="2753585" y="335164"/>
                </a:lnTo>
                <a:lnTo>
                  <a:pt x="2772071" y="315086"/>
                </a:lnTo>
                <a:lnTo>
                  <a:pt x="2610345" y="315086"/>
                </a:lnTo>
                <a:lnTo>
                  <a:pt x="2610345" y="197840"/>
                </a:lnTo>
                <a:lnTo>
                  <a:pt x="2766689" y="197840"/>
                </a:lnTo>
                <a:lnTo>
                  <a:pt x="2750676" y="182043"/>
                </a:lnTo>
                <a:lnTo>
                  <a:pt x="2721978" y="168884"/>
                </a:lnTo>
                <a:lnTo>
                  <a:pt x="2737764" y="156354"/>
                </a:lnTo>
                <a:lnTo>
                  <a:pt x="2738451" y="155511"/>
                </a:lnTo>
                <a:lnTo>
                  <a:pt x="2610154" y="155511"/>
                </a:lnTo>
                <a:lnTo>
                  <a:pt x="2610154" y="53225"/>
                </a:lnTo>
                <a:lnTo>
                  <a:pt x="2747630" y="53063"/>
                </a:lnTo>
                <a:lnTo>
                  <a:pt x="2726728" y="29019"/>
                </a:lnTo>
                <a:lnTo>
                  <a:pt x="2691445" y="15428"/>
                </a:lnTo>
                <a:lnTo>
                  <a:pt x="2650591" y="11290"/>
                </a:lnTo>
                <a:close/>
              </a:path>
              <a:path w="3780154" h="702944">
                <a:moveTo>
                  <a:pt x="2953105" y="11290"/>
                </a:moveTo>
                <a:lnTo>
                  <a:pt x="2919310" y="11290"/>
                </a:lnTo>
                <a:lnTo>
                  <a:pt x="2775013" y="355930"/>
                </a:lnTo>
                <a:lnTo>
                  <a:pt x="2832379" y="355930"/>
                </a:lnTo>
                <a:lnTo>
                  <a:pt x="2871012" y="257936"/>
                </a:lnTo>
                <a:lnTo>
                  <a:pt x="3056346" y="257936"/>
                </a:lnTo>
                <a:lnTo>
                  <a:pt x="3038341" y="214922"/>
                </a:lnTo>
                <a:lnTo>
                  <a:pt x="2889897" y="214922"/>
                </a:lnTo>
                <a:lnTo>
                  <a:pt x="2936189" y="93891"/>
                </a:lnTo>
                <a:lnTo>
                  <a:pt x="2987680" y="93891"/>
                </a:lnTo>
                <a:lnTo>
                  <a:pt x="2953105" y="11290"/>
                </a:lnTo>
                <a:close/>
              </a:path>
              <a:path w="3780154" h="702944">
                <a:moveTo>
                  <a:pt x="3056346" y="257936"/>
                </a:moveTo>
                <a:lnTo>
                  <a:pt x="3001365" y="257936"/>
                </a:lnTo>
                <a:lnTo>
                  <a:pt x="3039998" y="355930"/>
                </a:lnTo>
                <a:lnTo>
                  <a:pt x="3097364" y="355930"/>
                </a:lnTo>
                <a:lnTo>
                  <a:pt x="3056346" y="257936"/>
                </a:lnTo>
                <a:close/>
              </a:path>
              <a:path w="3780154" h="702944">
                <a:moveTo>
                  <a:pt x="2766689" y="197840"/>
                </a:moveTo>
                <a:lnTo>
                  <a:pt x="2644051" y="197840"/>
                </a:lnTo>
                <a:lnTo>
                  <a:pt x="2673583" y="198794"/>
                </a:lnTo>
                <a:lnTo>
                  <a:pt x="2703166" y="205263"/>
                </a:lnTo>
                <a:lnTo>
                  <a:pt x="2725943" y="222257"/>
                </a:lnTo>
                <a:lnTo>
                  <a:pt x="2735059" y="254787"/>
                </a:lnTo>
                <a:lnTo>
                  <a:pt x="2727590" y="285749"/>
                </a:lnTo>
                <a:lnTo>
                  <a:pt x="2707406" y="304191"/>
                </a:lnTo>
                <a:lnTo>
                  <a:pt x="2677843" y="313007"/>
                </a:lnTo>
                <a:lnTo>
                  <a:pt x="2642235" y="315086"/>
                </a:lnTo>
                <a:lnTo>
                  <a:pt x="2772071" y="315086"/>
                </a:lnTo>
                <a:lnTo>
                  <a:pt x="2780097" y="306371"/>
                </a:lnTo>
                <a:lnTo>
                  <a:pt x="2791574" y="262839"/>
                </a:lnTo>
                <a:lnTo>
                  <a:pt x="2787565" y="232335"/>
                </a:lnTo>
                <a:lnTo>
                  <a:pt x="2773235" y="204298"/>
                </a:lnTo>
                <a:lnTo>
                  <a:pt x="2766689" y="197840"/>
                </a:lnTo>
                <a:close/>
              </a:path>
              <a:path w="3780154" h="702944">
                <a:moveTo>
                  <a:pt x="2987680" y="93891"/>
                </a:moveTo>
                <a:lnTo>
                  <a:pt x="2936189" y="93891"/>
                </a:lnTo>
                <a:lnTo>
                  <a:pt x="2982493" y="214922"/>
                </a:lnTo>
                <a:lnTo>
                  <a:pt x="3038341" y="214922"/>
                </a:lnTo>
                <a:lnTo>
                  <a:pt x="2987680" y="93891"/>
                </a:lnTo>
                <a:close/>
              </a:path>
              <a:path w="3780154" h="702944">
                <a:moveTo>
                  <a:pt x="2747630" y="53063"/>
                </a:moveTo>
                <a:lnTo>
                  <a:pt x="2649815" y="53063"/>
                </a:lnTo>
                <a:lnTo>
                  <a:pt x="2677853" y="57729"/>
                </a:lnTo>
                <a:lnTo>
                  <a:pt x="2698131" y="72322"/>
                </a:lnTo>
                <a:lnTo>
                  <a:pt x="2705938" y="101942"/>
                </a:lnTo>
                <a:lnTo>
                  <a:pt x="2698542" y="132581"/>
                </a:lnTo>
                <a:lnTo>
                  <a:pt x="2678911" y="148229"/>
                </a:lnTo>
                <a:lnTo>
                  <a:pt x="2650875" y="154126"/>
                </a:lnTo>
                <a:lnTo>
                  <a:pt x="2618270" y="155511"/>
                </a:lnTo>
                <a:lnTo>
                  <a:pt x="2738451" y="155511"/>
                </a:lnTo>
                <a:lnTo>
                  <a:pt x="2749653" y="141778"/>
                </a:lnTo>
                <a:lnTo>
                  <a:pt x="2757220" y="124898"/>
                </a:lnTo>
                <a:lnTo>
                  <a:pt x="2760040" y="105460"/>
                </a:lnTo>
                <a:lnTo>
                  <a:pt x="2751304" y="57288"/>
                </a:lnTo>
                <a:lnTo>
                  <a:pt x="2747630" y="53063"/>
                </a:lnTo>
                <a:close/>
              </a:path>
              <a:path w="3780154" h="702944">
                <a:moveTo>
                  <a:pt x="2389924" y="11290"/>
                </a:moveTo>
                <a:lnTo>
                  <a:pt x="2293581" y="11290"/>
                </a:lnTo>
                <a:lnTo>
                  <a:pt x="2293581" y="355968"/>
                </a:lnTo>
                <a:lnTo>
                  <a:pt x="2404808" y="355968"/>
                </a:lnTo>
                <a:lnTo>
                  <a:pt x="2453884" y="351077"/>
                </a:lnTo>
                <a:lnTo>
                  <a:pt x="2492921" y="335164"/>
                </a:lnTo>
                <a:lnTo>
                  <a:pt x="2511400" y="315086"/>
                </a:lnTo>
                <a:lnTo>
                  <a:pt x="2349677" y="315086"/>
                </a:lnTo>
                <a:lnTo>
                  <a:pt x="2349677" y="197840"/>
                </a:lnTo>
                <a:lnTo>
                  <a:pt x="2506020" y="197840"/>
                </a:lnTo>
                <a:lnTo>
                  <a:pt x="2490008" y="182043"/>
                </a:lnTo>
                <a:lnTo>
                  <a:pt x="2461310" y="168884"/>
                </a:lnTo>
                <a:lnTo>
                  <a:pt x="2477107" y="156354"/>
                </a:lnTo>
                <a:lnTo>
                  <a:pt x="2477795" y="155511"/>
                </a:lnTo>
                <a:lnTo>
                  <a:pt x="2349461" y="155511"/>
                </a:lnTo>
                <a:lnTo>
                  <a:pt x="2349461" y="53225"/>
                </a:lnTo>
                <a:lnTo>
                  <a:pt x="2486967" y="53063"/>
                </a:lnTo>
                <a:lnTo>
                  <a:pt x="2466070" y="29019"/>
                </a:lnTo>
                <a:lnTo>
                  <a:pt x="2430789" y="15428"/>
                </a:lnTo>
                <a:lnTo>
                  <a:pt x="2389924" y="11290"/>
                </a:lnTo>
                <a:close/>
              </a:path>
              <a:path w="3780154" h="702944">
                <a:moveTo>
                  <a:pt x="2506020" y="197840"/>
                </a:moveTo>
                <a:lnTo>
                  <a:pt x="2383396" y="197840"/>
                </a:lnTo>
                <a:lnTo>
                  <a:pt x="2412908" y="198794"/>
                </a:lnTo>
                <a:lnTo>
                  <a:pt x="2442484" y="205263"/>
                </a:lnTo>
                <a:lnTo>
                  <a:pt x="2465261" y="222257"/>
                </a:lnTo>
                <a:lnTo>
                  <a:pt x="2474379" y="254787"/>
                </a:lnTo>
                <a:lnTo>
                  <a:pt x="2466908" y="285749"/>
                </a:lnTo>
                <a:lnTo>
                  <a:pt x="2446723" y="304191"/>
                </a:lnTo>
                <a:lnTo>
                  <a:pt x="2417163" y="313007"/>
                </a:lnTo>
                <a:lnTo>
                  <a:pt x="2381567" y="315086"/>
                </a:lnTo>
                <a:lnTo>
                  <a:pt x="2511400" y="315086"/>
                </a:lnTo>
                <a:lnTo>
                  <a:pt x="2519422" y="306371"/>
                </a:lnTo>
                <a:lnTo>
                  <a:pt x="2530894" y="262839"/>
                </a:lnTo>
                <a:lnTo>
                  <a:pt x="2526892" y="232335"/>
                </a:lnTo>
                <a:lnTo>
                  <a:pt x="2512566" y="204298"/>
                </a:lnTo>
                <a:lnTo>
                  <a:pt x="2506020" y="197840"/>
                </a:lnTo>
                <a:close/>
              </a:path>
              <a:path w="3780154" h="702944">
                <a:moveTo>
                  <a:pt x="2486967" y="53063"/>
                </a:moveTo>
                <a:lnTo>
                  <a:pt x="2389139" y="53063"/>
                </a:lnTo>
                <a:lnTo>
                  <a:pt x="2417160" y="57729"/>
                </a:lnTo>
                <a:lnTo>
                  <a:pt x="2437421" y="72322"/>
                </a:lnTo>
                <a:lnTo>
                  <a:pt x="2445219" y="101942"/>
                </a:lnTo>
                <a:lnTo>
                  <a:pt x="2437832" y="132581"/>
                </a:lnTo>
                <a:lnTo>
                  <a:pt x="2418218" y="148229"/>
                </a:lnTo>
                <a:lnTo>
                  <a:pt x="2390200" y="154126"/>
                </a:lnTo>
                <a:lnTo>
                  <a:pt x="2357602" y="155511"/>
                </a:lnTo>
                <a:lnTo>
                  <a:pt x="2477795" y="155511"/>
                </a:lnTo>
                <a:lnTo>
                  <a:pt x="2488995" y="141778"/>
                </a:lnTo>
                <a:lnTo>
                  <a:pt x="2496556" y="124898"/>
                </a:lnTo>
                <a:lnTo>
                  <a:pt x="2499372" y="105460"/>
                </a:lnTo>
                <a:lnTo>
                  <a:pt x="2490640" y="57288"/>
                </a:lnTo>
                <a:lnTo>
                  <a:pt x="2486967" y="53063"/>
                </a:lnTo>
                <a:close/>
              </a:path>
              <a:path w="3780154" h="702944">
                <a:moveTo>
                  <a:pt x="1811299" y="0"/>
                </a:moveTo>
                <a:lnTo>
                  <a:pt x="1767064" y="4121"/>
                </a:lnTo>
                <a:lnTo>
                  <a:pt x="1726333" y="17847"/>
                </a:lnTo>
                <a:lnTo>
                  <a:pt x="1690351" y="39911"/>
                </a:lnTo>
                <a:lnTo>
                  <a:pt x="1660361" y="69043"/>
                </a:lnTo>
                <a:lnTo>
                  <a:pt x="1637607" y="103974"/>
                </a:lnTo>
                <a:lnTo>
                  <a:pt x="1623332" y="143434"/>
                </a:lnTo>
                <a:lnTo>
                  <a:pt x="1618780" y="186156"/>
                </a:lnTo>
                <a:lnTo>
                  <a:pt x="1626354" y="234666"/>
                </a:lnTo>
                <a:lnTo>
                  <a:pt x="1646179" y="278110"/>
                </a:lnTo>
                <a:lnTo>
                  <a:pt x="1676420" y="314750"/>
                </a:lnTo>
                <a:lnTo>
                  <a:pt x="1715243" y="342847"/>
                </a:lnTo>
                <a:lnTo>
                  <a:pt x="1760814" y="360662"/>
                </a:lnTo>
                <a:lnTo>
                  <a:pt x="1811299" y="366458"/>
                </a:lnTo>
                <a:lnTo>
                  <a:pt x="1870384" y="358364"/>
                </a:lnTo>
                <a:lnTo>
                  <a:pt x="1915487" y="338375"/>
                </a:lnTo>
                <a:lnTo>
                  <a:pt x="1936479" y="320078"/>
                </a:lnTo>
                <a:lnTo>
                  <a:pt x="1811299" y="320078"/>
                </a:lnTo>
                <a:lnTo>
                  <a:pt x="1767767" y="315199"/>
                </a:lnTo>
                <a:lnTo>
                  <a:pt x="1730089" y="296381"/>
                </a:lnTo>
                <a:lnTo>
                  <a:pt x="1700347" y="266610"/>
                </a:lnTo>
                <a:lnTo>
                  <a:pt x="1680623" y="228873"/>
                </a:lnTo>
                <a:lnTo>
                  <a:pt x="1672996" y="186156"/>
                </a:lnTo>
                <a:lnTo>
                  <a:pt x="1679319" y="142767"/>
                </a:lnTo>
                <a:lnTo>
                  <a:pt x="1698577" y="104517"/>
                </a:lnTo>
                <a:lnTo>
                  <a:pt x="1728504" y="74044"/>
                </a:lnTo>
                <a:lnTo>
                  <a:pt x="1766833" y="53985"/>
                </a:lnTo>
                <a:lnTo>
                  <a:pt x="1811299" y="46977"/>
                </a:lnTo>
                <a:lnTo>
                  <a:pt x="1935969" y="46977"/>
                </a:lnTo>
                <a:lnTo>
                  <a:pt x="1909051" y="26350"/>
                </a:lnTo>
                <a:lnTo>
                  <a:pt x="1863053" y="7581"/>
                </a:lnTo>
                <a:lnTo>
                  <a:pt x="1811299" y="0"/>
                </a:lnTo>
                <a:close/>
              </a:path>
              <a:path w="3780154" h="702944">
                <a:moveTo>
                  <a:pt x="2133472" y="11290"/>
                </a:moveTo>
                <a:lnTo>
                  <a:pt x="2099652" y="11290"/>
                </a:lnTo>
                <a:lnTo>
                  <a:pt x="1955380" y="355930"/>
                </a:lnTo>
                <a:lnTo>
                  <a:pt x="2012721" y="355930"/>
                </a:lnTo>
                <a:lnTo>
                  <a:pt x="2051354" y="257936"/>
                </a:lnTo>
                <a:lnTo>
                  <a:pt x="2236714" y="257936"/>
                </a:lnTo>
                <a:lnTo>
                  <a:pt x="2218709" y="214922"/>
                </a:lnTo>
                <a:lnTo>
                  <a:pt x="2070265" y="214922"/>
                </a:lnTo>
                <a:lnTo>
                  <a:pt x="2116543" y="93891"/>
                </a:lnTo>
                <a:lnTo>
                  <a:pt x="2168048" y="93891"/>
                </a:lnTo>
                <a:lnTo>
                  <a:pt x="2133472" y="11290"/>
                </a:lnTo>
                <a:close/>
              </a:path>
              <a:path w="3780154" h="702944">
                <a:moveTo>
                  <a:pt x="2236714" y="257936"/>
                </a:moveTo>
                <a:lnTo>
                  <a:pt x="2181732" y="257936"/>
                </a:lnTo>
                <a:lnTo>
                  <a:pt x="2220366" y="355930"/>
                </a:lnTo>
                <a:lnTo>
                  <a:pt x="2277732" y="355930"/>
                </a:lnTo>
                <a:lnTo>
                  <a:pt x="2236714" y="257936"/>
                </a:lnTo>
                <a:close/>
              </a:path>
              <a:path w="3780154" h="702944">
                <a:moveTo>
                  <a:pt x="1984971" y="179717"/>
                </a:moveTo>
                <a:lnTo>
                  <a:pt x="1818614" y="179717"/>
                </a:lnTo>
                <a:lnTo>
                  <a:pt x="1818614" y="221995"/>
                </a:lnTo>
                <a:lnTo>
                  <a:pt x="1928888" y="221995"/>
                </a:lnTo>
                <a:lnTo>
                  <a:pt x="1916471" y="266721"/>
                </a:lnTo>
                <a:lnTo>
                  <a:pt x="1890520" y="296144"/>
                </a:lnTo>
                <a:lnTo>
                  <a:pt x="1854356" y="313014"/>
                </a:lnTo>
                <a:lnTo>
                  <a:pt x="1811299" y="320078"/>
                </a:lnTo>
                <a:lnTo>
                  <a:pt x="1936479" y="320078"/>
                </a:lnTo>
                <a:lnTo>
                  <a:pt x="1948142" y="309912"/>
                </a:lnTo>
                <a:lnTo>
                  <a:pt x="1969883" y="276394"/>
                </a:lnTo>
                <a:lnTo>
                  <a:pt x="1982246" y="241243"/>
                </a:lnTo>
                <a:lnTo>
                  <a:pt x="1986764" y="207877"/>
                </a:lnTo>
                <a:lnTo>
                  <a:pt x="1984971" y="179717"/>
                </a:lnTo>
                <a:close/>
              </a:path>
              <a:path w="3780154" h="702944">
                <a:moveTo>
                  <a:pt x="2168048" y="93891"/>
                </a:moveTo>
                <a:lnTo>
                  <a:pt x="2116543" y="93891"/>
                </a:lnTo>
                <a:lnTo>
                  <a:pt x="2162835" y="214922"/>
                </a:lnTo>
                <a:lnTo>
                  <a:pt x="2218709" y="214922"/>
                </a:lnTo>
                <a:lnTo>
                  <a:pt x="2168048" y="93891"/>
                </a:lnTo>
                <a:close/>
              </a:path>
              <a:path w="3780154" h="702944">
                <a:moveTo>
                  <a:pt x="1935969" y="46977"/>
                </a:moveTo>
                <a:lnTo>
                  <a:pt x="1811299" y="46977"/>
                </a:lnTo>
                <a:lnTo>
                  <a:pt x="1848706" y="52462"/>
                </a:lnTo>
                <a:lnTo>
                  <a:pt x="1881555" y="66605"/>
                </a:lnTo>
                <a:lnTo>
                  <a:pt x="1908375" y="86939"/>
                </a:lnTo>
                <a:lnTo>
                  <a:pt x="1927694" y="110997"/>
                </a:lnTo>
                <a:lnTo>
                  <a:pt x="1968512" y="89268"/>
                </a:lnTo>
                <a:lnTo>
                  <a:pt x="1945476" y="54262"/>
                </a:lnTo>
                <a:lnTo>
                  <a:pt x="1935969" y="46977"/>
                </a:lnTo>
                <a:close/>
              </a:path>
              <a:path w="3780154" h="702944">
                <a:moveTo>
                  <a:pt x="1550847" y="549579"/>
                </a:moveTo>
                <a:lnTo>
                  <a:pt x="1516379" y="549579"/>
                </a:lnTo>
                <a:lnTo>
                  <a:pt x="1516379" y="700201"/>
                </a:lnTo>
                <a:lnTo>
                  <a:pt x="1559217" y="700201"/>
                </a:lnTo>
                <a:lnTo>
                  <a:pt x="1578263" y="697197"/>
                </a:lnTo>
                <a:lnTo>
                  <a:pt x="1587645" y="691819"/>
                </a:lnTo>
                <a:lnTo>
                  <a:pt x="1525435" y="691819"/>
                </a:lnTo>
                <a:lnTo>
                  <a:pt x="1525435" y="626706"/>
                </a:lnTo>
                <a:lnTo>
                  <a:pt x="1588726" y="626706"/>
                </a:lnTo>
                <a:lnTo>
                  <a:pt x="1587982" y="626090"/>
                </a:lnTo>
                <a:lnTo>
                  <a:pt x="1574139" y="620585"/>
                </a:lnTo>
                <a:lnTo>
                  <a:pt x="1577150" y="618337"/>
                </a:lnTo>
                <a:lnTo>
                  <a:pt x="1525435" y="618337"/>
                </a:lnTo>
                <a:lnTo>
                  <a:pt x="1525435" y="557974"/>
                </a:lnTo>
                <a:lnTo>
                  <a:pt x="1577879" y="557974"/>
                </a:lnTo>
                <a:lnTo>
                  <a:pt x="1568187" y="552252"/>
                </a:lnTo>
                <a:lnTo>
                  <a:pt x="1550847" y="549579"/>
                </a:lnTo>
                <a:close/>
              </a:path>
              <a:path w="3780154" h="702944">
                <a:moveTo>
                  <a:pt x="1588726" y="626706"/>
                </a:moveTo>
                <a:lnTo>
                  <a:pt x="1551520" y="626706"/>
                </a:lnTo>
                <a:lnTo>
                  <a:pt x="1560499" y="626967"/>
                </a:lnTo>
                <a:lnTo>
                  <a:pt x="1568007" y="627759"/>
                </a:lnTo>
                <a:lnTo>
                  <a:pt x="1596516" y="658596"/>
                </a:lnTo>
                <a:lnTo>
                  <a:pt x="1595843" y="665521"/>
                </a:lnTo>
                <a:lnTo>
                  <a:pt x="1564786" y="691398"/>
                </a:lnTo>
                <a:lnTo>
                  <a:pt x="1553108" y="691819"/>
                </a:lnTo>
                <a:lnTo>
                  <a:pt x="1587645" y="691819"/>
                </a:lnTo>
                <a:lnTo>
                  <a:pt x="1593046" y="688724"/>
                </a:lnTo>
                <a:lnTo>
                  <a:pt x="1602615" y="675588"/>
                </a:lnTo>
                <a:lnTo>
                  <a:pt x="1606016" y="658596"/>
                </a:lnTo>
                <a:lnTo>
                  <a:pt x="1603989" y="645226"/>
                </a:lnTo>
                <a:lnTo>
                  <a:pt x="1597955" y="634347"/>
                </a:lnTo>
                <a:lnTo>
                  <a:pt x="1588726" y="626706"/>
                </a:lnTo>
                <a:close/>
              </a:path>
              <a:path w="3780154" h="702944">
                <a:moveTo>
                  <a:pt x="1577879" y="557974"/>
                </a:moveTo>
                <a:lnTo>
                  <a:pt x="1546986" y="557974"/>
                </a:lnTo>
                <a:lnTo>
                  <a:pt x="1562679" y="559842"/>
                </a:lnTo>
                <a:lnTo>
                  <a:pt x="1573850" y="565483"/>
                </a:lnTo>
                <a:lnTo>
                  <a:pt x="1580530" y="574948"/>
                </a:lnTo>
                <a:lnTo>
                  <a:pt x="1582750" y="588289"/>
                </a:lnTo>
                <a:lnTo>
                  <a:pt x="1582172" y="595932"/>
                </a:lnTo>
                <a:lnTo>
                  <a:pt x="1546986" y="618337"/>
                </a:lnTo>
                <a:lnTo>
                  <a:pt x="1577150" y="618337"/>
                </a:lnTo>
                <a:lnTo>
                  <a:pt x="1582685" y="614205"/>
                </a:lnTo>
                <a:lnTo>
                  <a:pt x="1588261" y="607147"/>
                </a:lnTo>
                <a:lnTo>
                  <a:pt x="1591295" y="598734"/>
                </a:lnTo>
                <a:lnTo>
                  <a:pt x="1592211" y="588289"/>
                </a:lnTo>
                <a:lnTo>
                  <a:pt x="1589374" y="572114"/>
                </a:lnTo>
                <a:lnTo>
                  <a:pt x="1581197" y="559933"/>
                </a:lnTo>
                <a:lnTo>
                  <a:pt x="1577879" y="557974"/>
                </a:lnTo>
                <a:close/>
              </a:path>
              <a:path w="3780154" h="702944">
                <a:moveTo>
                  <a:pt x="1467281" y="179628"/>
                </a:moveTo>
                <a:lnTo>
                  <a:pt x="1449446" y="182532"/>
                </a:lnTo>
                <a:lnTo>
                  <a:pt x="1435519" y="190665"/>
                </a:lnTo>
                <a:lnTo>
                  <a:pt x="1426458" y="203160"/>
                </a:lnTo>
                <a:lnTo>
                  <a:pt x="1423225" y="219151"/>
                </a:lnTo>
                <a:lnTo>
                  <a:pt x="1423959" y="227566"/>
                </a:lnTo>
                <a:lnTo>
                  <a:pt x="1426203" y="235419"/>
                </a:lnTo>
                <a:lnTo>
                  <a:pt x="1430019" y="242854"/>
                </a:lnTo>
                <a:lnTo>
                  <a:pt x="1435468" y="250012"/>
                </a:lnTo>
                <a:lnTo>
                  <a:pt x="1439519" y="254482"/>
                </a:lnTo>
                <a:lnTo>
                  <a:pt x="1422895" y="266219"/>
                </a:lnTo>
                <a:lnTo>
                  <a:pt x="1410989" y="278901"/>
                </a:lnTo>
                <a:lnTo>
                  <a:pt x="1403825" y="292626"/>
                </a:lnTo>
                <a:lnTo>
                  <a:pt x="1401432" y="307492"/>
                </a:lnTo>
                <a:lnTo>
                  <a:pt x="1405531" y="328476"/>
                </a:lnTo>
                <a:lnTo>
                  <a:pt x="1417013" y="344874"/>
                </a:lnTo>
                <a:lnTo>
                  <a:pt x="1434656" y="355548"/>
                </a:lnTo>
                <a:lnTo>
                  <a:pt x="1457236" y="359359"/>
                </a:lnTo>
                <a:lnTo>
                  <a:pt x="1471576" y="357994"/>
                </a:lnTo>
                <a:lnTo>
                  <a:pt x="1485149" y="353950"/>
                </a:lnTo>
                <a:lnTo>
                  <a:pt x="1497928" y="347298"/>
                </a:lnTo>
                <a:lnTo>
                  <a:pt x="1509890" y="338112"/>
                </a:lnTo>
                <a:lnTo>
                  <a:pt x="1545436" y="338112"/>
                </a:lnTo>
                <a:lnTo>
                  <a:pt x="1542047" y="334162"/>
                </a:lnTo>
                <a:lnTo>
                  <a:pt x="1458239" y="334162"/>
                </a:lnTo>
                <a:lnTo>
                  <a:pt x="1446949" y="332112"/>
                </a:lnTo>
                <a:lnTo>
                  <a:pt x="1438036" y="326410"/>
                </a:lnTo>
                <a:lnTo>
                  <a:pt x="1432186" y="317729"/>
                </a:lnTo>
                <a:lnTo>
                  <a:pt x="1430083" y="306743"/>
                </a:lnTo>
                <a:lnTo>
                  <a:pt x="1431612" y="297943"/>
                </a:lnTo>
                <a:lnTo>
                  <a:pt x="1436115" y="290302"/>
                </a:lnTo>
                <a:lnTo>
                  <a:pt x="1443467" y="283158"/>
                </a:lnTo>
                <a:lnTo>
                  <a:pt x="1453540" y="275843"/>
                </a:lnTo>
                <a:lnTo>
                  <a:pt x="1455762" y="274408"/>
                </a:lnTo>
                <a:lnTo>
                  <a:pt x="1491190" y="274408"/>
                </a:lnTo>
                <a:lnTo>
                  <a:pt x="1480934" y="262432"/>
                </a:lnTo>
                <a:lnTo>
                  <a:pt x="1494194" y="252632"/>
                </a:lnTo>
                <a:lnTo>
                  <a:pt x="1502588" y="243370"/>
                </a:lnTo>
                <a:lnTo>
                  <a:pt x="1464729" y="243370"/>
                </a:lnTo>
                <a:lnTo>
                  <a:pt x="1452486" y="229349"/>
                </a:lnTo>
                <a:lnTo>
                  <a:pt x="1450657" y="224904"/>
                </a:lnTo>
                <a:lnTo>
                  <a:pt x="1450657" y="210667"/>
                </a:lnTo>
                <a:lnTo>
                  <a:pt x="1457350" y="204342"/>
                </a:lnTo>
                <a:lnTo>
                  <a:pt x="1507984" y="204342"/>
                </a:lnTo>
                <a:lnTo>
                  <a:pt x="1507724" y="203004"/>
                </a:lnTo>
                <a:lnTo>
                  <a:pt x="1498852" y="190526"/>
                </a:lnTo>
                <a:lnTo>
                  <a:pt x="1485091" y="182480"/>
                </a:lnTo>
                <a:lnTo>
                  <a:pt x="1467281" y="179628"/>
                </a:lnTo>
                <a:close/>
              </a:path>
              <a:path w="3780154" h="702944">
                <a:moveTo>
                  <a:pt x="1545436" y="338112"/>
                </a:moveTo>
                <a:lnTo>
                  <a:pt x="1509890" y="338112"/>
                </a:lnTo>
                <a:lnTo>
                  <a:pt x="1525447" y="356260"/>
                </a:lnTo>
                <a:lnTo>
                  <a:pt x="1561007" y="356260"/>
                </a:lnTo>
                <a:lnTo>
                  <a:pt x="1545436" y="338112"/>
                </a:lnTo>
                <a:close/>
              </a:path>
              <a:path w="3780154" h="702944">
                <a:moveTo>
                  <a:pt x="1491190" y="274408"/>
                </a:moveTo>
                <a:lnTo>
                  <a:pt x="1455762" y="274408"/>
                </a:lnTo>
                <a:lnTo>
                  <a:pt x="1493240" y="318338"/>
                </a:lnTo>
                <a:lnTo>
                  <a:pt x="1483912" y="325332"/>
                </a:lnTo>
                <a:lnTo>
                  <a:pt x="1475097" y="330269"/>
                </a:lnTo>
                <a:lnTo>
                  <a:pt x="1466603" y="333197"/>
                </a:lnTo>
                <a:lnTo>
                  <a:pt x="1458239" y="334162"/>
                </a:lnTo>
                <a:lnTo>
                  <a:pt x="1542047" y="334162"/>
                </a:lnTo>
                <a:lnTo>
                  <a:pt x="1529702" y="319773"/>
                </a:lnTo>
                <a:lnTo>
                  <a:pt x="1535098" y="314236"/>
                </a:lnTo>
                <a:lnTo>
                  <a:pt x="1540303" y="308438"/>
                </a:lnTo>
                <a:lnTo>
                  <a:pt x="1545304" y="302278"/>
                </a:lnTo>
                <a:lnTo>
                  <a:pt x="1546876" y="300100"/>
                </a:lnTo>
                <a:lnTo>
                  <a:pt x="1513192" y="300100"/>
                </a:lnTo>
                <a:lnTo>
                  <a:pt x="1491190" y="274408"/>
                </a:lnTo>
                <a:close/>
              </a:path>
              <a:path w="3780154" h="702944">
                <a:moveTo>
                  <a:pt x="1533855" y="273913"/>
                </a:moveTo>
                <a:lnTo>
                  <a:pt x="1513192" y="300100"/>
                </a:lnTo>
                <a:lnTo>
                  <a:pt x="1546876" y="300100"/>
                </a:lnTo>
                <a:lnTo>
                  <a:pt x="1550085" y="295655"/>
                </a:lnTo>
                <a:lnTo>
                  <a:pt x="1551863" y="293052"/>
                </a:lnTo>
                <a:lnTo>
                  <a:pt x="1533855" y="273913"/>
                </a:lnTo>
                <a:close/>
              </a:path>
              <a:path w="3780154" h="702944">
                <a:moveTo>
                  <a:pt x="1507984" y="204342"/>
                </a:moveTo>
                <a:lnTo>
                  <a:pt x="1477530" y="204342"/>
                </a:lnTo>
                <a:lnTo>
                  <a:pt x="1483906" y="210184"/>
                </a:lnTo>
                <a:lnTo>
                  <a:pt x="1483906" y="219633"/>
                </a:lnTo>
                <a:lnTo>
                  <a:pt x="1464729" y="243370"/>
                </a:lnTo>
                <a:lnTo>
                  <a:pt x="1502588" y="243370"/>
                </a:lnTo>
                <a:lnTo>
                  <a:pt x="1503530" y="242330"/>
                </a:lnTo>
                <a:lnTo>
                  <a:pt x="1509052" y="231259"/>
                </a:lnTo>
                <a:lnTo>
                  <a:pt x="1510868" y="219151"/>
                </a:lnTo>
                <a:lnTo>
                  <a:pt x="1507984" y="204342"/>
                </a:lnTo>
                <a:close/>
              </a:path>
              <a:path w="3780154" h="702944">
                <a:moveTo>
                  <a:pt x="1313179" y="11264"/>
                </a:moveTo>
                <a:lnTo>
                  <a:pt x="1134757" y="11264"/>
                </a:lnTo>
                <a:lnTo>
                  <a:pt x="1134757" y="355930"/>
                </a:lnTo>
                <a:lnTo>
                  <a:pt x="1313141" y="355930"/>
                </a:lnTo>
                <a:lnTo>
                  <a:pt x="1313141" y="314350"/>
                </a:lnTo>
                <a:lnTo>
                  <a:pt x="1188999" y="314350"/>
                </a:lnTo>
                <a:lnTo>
                  <a:pt x="1188999" y="195922"/>
                </a:lnTo>
                <a:lnTo>
                  <a:pt x="1309865" y="195922"/>
                </a:lnTo>
                <a:lnTo>
                  <a:pt x="1309865" y="154216"/>
                </a:lnTo>
                <a:lnTo>
                  <a:pt x="1188999" y="154216"/>
                </a:lnTo>
                <a:lnTo>
                  <a:pt x="1188999" y="53390"/>
                </a:lnTo>
                <a:lnTo>
                  <a:pt x="1313179" y="53390"/>
                </a:lnTo>
                <a:lnTo>
                  <a:pt x="1313179" y="11264"/>
                </a:lnTo>
                <a:close/>
              </a:path>
              <a:path w="3780154" h="702944">
                <a:moveTo>
                  <a:pt x="1070209" y="356412"/>
                </a:moveTo>
                <a:lnTo>
                  <a:pt x="950515" y="356412"/>
                </a:lnTo>
                <a:lnTo>
                  <a:pt x="950807" y="356530"/>
                </a:lnTo>
                <a:lnTo>
                  <a:pt x="966408" y="361291"/>
                </a:lnTo>
                <a:lnTo>
                  <a:pt x="982459" y="364291"/>
                </a:lnTo>
                <a:lnTo>
                  <a:pt x="1000861" y="365912"/>
                </a:lnTo>
                <a:lnTo>
                  <a:pt x="1019851" y="366248"/>
                </a:lnTo>
                <a:lnTo>
                  <a:pt x="1036605" y="364917"/>
                </a:lnTo>
                <a:lnTo>
                  <a:pt x="1053064" y="361635"/>
                </a:lnTo>
                <a:lnTo>
                  <a:pt x="1070209" y="356412"/>
                </a:lnTo>
                <a:close/>
              </a:path>
              <a:path w="3780154" h="702944">
                <a:moveTo>
                  <a:pt x="749680" y="11353"/>
                </a:moveTo>
                <a:lnTo>
                  <a:pt x="697725" y="11353"/>
                </a:lnTo>
                <a:lnTo>
                  <a:pt x="697483" y="356412"/>
                </a:lnTo>
                <a:lnTo>
                  <a:pt x="950515" y="356412"/>
                </a:lnTo>
                <a:lnTo>
                  <a:pt x="949322" y="355930"/>
                </a:lnTo>
                <a:lnTo>
                  <a:pt x="846962" y="355930"/>
                </a:lnTo>
                <a:lnTo>
                  <a:pt x="846962" y="313905"/>
                </a:lnTo>
                <a:lnTo>
                  <a:pt x="749426" y="313905"/>
                </a:lnTo>
                <a:lnTo>
                  <a:pt x="749680" y="11353"/>
                </a:lnTo>
                <a:close/>
              </a:path>
              <a:path w="3780154" h="702944">
                <a:moveTo>
                  <a:pt x="1001509" y="203"/>
                </a:moveTo>
                <a:lnTo>
                  <a:pt x="950986" y="8723"/>
                </a:lnTo>
                <a:lnTo>
                  <a:pt x="891336" y="39325"/>
                </a:lnTo>
                <a:lnTo>
                  <a:pt x="858533" y="70390"/>
                </a:lnTo>
                <a:lnTo>
                  <a:pt x="835788" y="107775"/>
                </a:lnTo>
                <a:lnTo>
                  <a:pt x="823549" y="150605"/>
                </a:lnTo>
                <a:lnTo>
                  <a:pt x="822261" y="198005"/>
                </a:lnTo>
                <a:lnTo>
                  <a:pt x="832740" y="247943"/>
                </a:lnTo>
                <a:lnTo>
                  <a:pt x="854724" y="289629"/>
                </a:lnTo>
                <a:lnTo>
                  <a:pt x="888350" y="323410"/>
                </a:lnTo>
                <a:lnTo>
                  <a:pt x="933754" y="349630"/>
                </a:lnTo>
                <a:lnTo>
                  <a:pt x="949322" y="355930"/>
                </a:lnTo>
                <a:lnTo>
                  <a:pt x="1071701" y="355930"/>
                </a:lnTo>
                <a:lnTo>
                  <a:pt x="1084908" y="351204"/>
                </a:lnTo>
                <a:lnTo>
                  <a:pt x="1096733" y="346078"/>
                </a:lnTo>
                <a:lnTo>
                  <a:pt x="1107816" y="339718"/>
                </a:lnTo>
                <a:lnTo>
                  <a:pt x="1119327" y="331101"/>
                </a:lnTo>
                <a:lnTo>
                  <a:pt x="1119327" y="320561"/>
                </a:lnTo>
                <a:lnTo>
                  <a:pt x="1019803" y="320561"/>
                </a:lnTo>
                <a:lnTo>
                  <a:pt x="1000861" y="319506"/>
                </a:lnTo>
                <a:lnTo>
                  <a:pt x="949923" y="304145"/>
                </a:lnTo>
                <a:lnTo>
                  <a:pt x="910917" y="275107"/>
                </a:lnTo>
                <a:lnTo>
                  <a:pt x="887223" y="238293"/>
                </a:lnTo>
                <a:lnTo>
                  <a:pt x="878649" y="198615"/>
                </a:lnTo>
                <a:lnTo>
                  <a:pt x="879147" y="161203"/>
                </a:lnTo>
                <a:lnTo>
                  <a:pt x="905867" y="98924"/>
                </a:lnTo>
                <a:lnTo>
                  <a:pt x="949837" y="63040"/>
                </a:lnTo>
                <a:lnTo>
                  <a:pt x="1000861" y="47815"/>
                </a:lnTo>
                <a:lnTo>
                  <a:pt x="1019823" y="46900"/>
                </a:lnTo>
                <a:lnTo>
                  <a:pt x="1119327" y="46900"/>
                </a:lnTo>
                <a:lnTo>
                  <a:pt x="1119327" y="38658"/>
                </a:lnTo>
                <a:lnTo>
                  <a:pt x="1071168" y="11785"/>
                </a:lnTo>
                <a:lnTo>
                  <a:pt x="1018510" y="510"/>
                </a:lnTo>
                <a:lnTo>
                  <a:pt x="1001509" y="203"/>
                </a:lnTo>
                <a:close/>
              </a:path>
              <a:path w="3780154" h="702944">
                <a:moveTo>
                  <a:pt x="1119327" y="283476"/>
                </a:moveTo>
                <a:lnTo>
                  <a:pt x="1083322" y="305288"/>
                </a:lnTo>
                <a:lnTo>
                  <a:pt x="1036591" y="319217"/>
                </a:lnTo>
                <a:lnTo>
                  <a:pt x="1019803" y="320561"/>
                </a:lnTo>
                <a:lnTo>
                  <a:pt x="1119327" y="320561"/>
                </a:lnTo>
                <a:lnTo>
                  <a:pt x="1119327" y="283476"/>
                </a:lnTo>
                <a:close/>
              </a:path>
              <a:path w="3780154" h="702944">
                <a:moveTo>
                  <a:pt x="1119327" y="46900"/>
                </a:moveTo>
                <a:lnTo>
                  <a:pt x="1019823" y="46900"/>
                </a:lnTo>
                <a:lnTo>
                  <a:pt x="1036596" y="48450"/>
                </a:lnTo>
                <a:lnTo>
                  <a:pt x="1053078" y="52276"/>
                </a:lnTo>
                <a:lnTo>
                  <a:pt x="1096148" y="69553"/>
                </a:lnTo>
                <a:lnTo>
                  <a:pt x="1119327" y="83819"/>
                </a:lnTo>
                <a:lnTo>
                  <a:pt x="1119327" y="46900"/>
                </a:lnTo>
                <a:close/>
              </a:path>
              <a:path w="3780154" h="702944">
                <a:moveTo>
                  <a:pt x="491731" y="3238"/>
                </a:moveTo>
                <a:lnTo>
                  <a:pt x="418603" y="16883"/>
                </a:lnTo>
                <a:lnTo>
                  <a:pt x="356362" y="55892"/>
                </a:lnTo>
                <a:lnTo>
                  <a:pt x="314572" y="114533"/>
                </a:lnTo>
                <a:lnTo>
                  <a:pt x="300215" y="184403"/>
                </a:lnTo>
                <a:lnTo>
                  <a:pt x="303844" y="220380"/>
                </a:lnTo>
                <a:lnTo>
                  <a:pt x="332158" y="284893"/>
                </a:lnTo>
                <a:lnTo>
                  <a:pt x="385630" y="335015"/>
                </a:lnTo>
                <a:lnTo>
                  <a:pt x="454297" y="362037"/>
                </a:lnTo>
                <a:lnTo>
                  <a:pt x="491731" y="365582"/>
                </a:lnTo>
                <a:lnTo>
                  <a:pt x="528963" y="362106"/>
                </a:lnTo>
                <a:lnTo>
                  <a:pt x="564732" y="351885"/>
                </a:lnTo>
                <a:lnTo>
                  <a:pt x="597960" y="335224"/>
                </a:lnTo>
                <a:lnTo>
                  <a:pt x="619618" y="318554"/>
                </a:lnTo>
                <a:lnTo>
                  <a:pt x="491731" y="318554"/>
                </a:lnTo>
                <a:lnTo>
                  <a:pt x="464521" y="316012"/>
                </a:lnTo>
                <a:lnTo>
                  <a:pt x="415427" y="296094"/>
                </a:lnTo>
                <a:lnTo>
                  <a:pt x="376581" y="258378"/>
                </a:lnTo>
                <a:lnTo>
                  <a:pt x="356106" y="210858"/>
                </a:lnTo>
                <a:lnTo>
                  <a:pt x="353479" y="184378"/>
                </a:lnTo>
                <a:lnTo>
                  <a:pt x="356106" y="157770"/>
                </a:lnTo>
                <a:lnTo>
                  <a:pt x="376581" y="109637"/>
                </a:lnTo>
                <a:lnTo>
                  <a:pt x="415036" y="72047"/>
                </a:lnTo>
                <a:lnTo>
                  <a:pt x="464391" y="52327"/>
                </a:lnTo>
                <a:lnTo>
                  <a:pt x="491731" y="49796"/>
                </a:lnTo>
                <a:lnTo>
                  <a:pt x="619622" y="49796"/>
                </a:lnTo>
                <a:lnTo>
                  <a:pt x="598241" y="33397"/>
                </a:lnTo>
                <a:lnTo>
                  <a:pt x="565099" y="16883"/>
                </a:lnTo>
                <a:lnTo>
                  <a:pt x="529233" y="6709"/>
                </a:lnTo>
                <a:lnTo>
                  <a:pt x="491731" y="3238"/>
                </a:lnTo>
                <a:close/>
              </a:path>
              <a:path w="3780154" h="702944">
                <a:moveTo>
                  <a:pt x="619622" y="49796"/>
                </a:moveTo>
                <a:lnTo>
                  <a:pt x="491731" y="49796"/>
                </a:lnTo>
                <a:lnTo>
                  <a:pt x="519005" y="52327"/>
                </a:lnTo>
                <a:lnTo>
                  <a:pt x="544634" y="59802"/>
                </a:lnTo>
                <a:lnTo>
                  <a:pt x="589394" y="88887"/>
                </a:lnTo>
                <a:lnTo>
                  <a:pt x="619582" y="132556"/>
                </a:lnTo>
                <a:lnTo>
                  <a:pt x="629955" y="184403"/>
                </a:lnTo>
                <a:lnTo>
                  <a:pt x="627334" y="210926"/>
                </a:lnTo>
                <a:lnTo>
                  <a:pt x="606876" y="258582"/>
                </a:lnTo>
                <a:lnTo>
                  <a:pt x="567967" y="296094"/>
                </a:lnTo>
                <a:lnTo>
                  <a:pt x="518737" y="316012"/>
                </a:lnTo>
                <a:lnTo>
                  <a:pt x="491731" y="318554"/>
                </a:lnTo>
                <a:lnTo>
                  <a:pt x="619618" y="318554"/>
                </a:lnTo>
                <a:lnTo>
                  <a:pt x="651494" y="285096"/>
                </a:lnTo>
                <a:lnTo>
                  <a:pt x="679582" y="220447"/>
                </a:lnTo>
                <a:lnTo>
                  <a:pt x="683194" y="184378"/>
                </a:lnTo>
                <a:lnTo>
                  <a:pt x="679652" y="148363"/>
                </a:lnTo>
                <a:lnTo>
                  <a:pt x="669109" y="114533"/>
                </a:lnTo>
                <a:lnTo>
                  <a:pt x="651703" y="83511"/>
                </a:lnTo>
                <a:lnTo>
                  <a:pt x="627570" y="55892"/>
                </a:lnTo>
                <a:lnTo>
                  <a:pt x="619622" y="49796"/>
                </a:lnTo>
                <a:close/>
              </a:path>
              <a:path w="3780154" h="702944">
                <a:moveTo>
                  <a:pt x="108280" y="12001"/>
                </a:moveTo>
                <a:lnTo>
                  <a:pt x="0" y="12001"/>
                </a:lnTo>
                <a:lnTo>
                  <a:pt x="0" y="356273"/>
                </a:lnTo>
                <a:lnTo>
                  <a:pt x="108280" y="356273"/>
                </a:lnTo>
                <a:lnTo>
                  <a:pt x="160883" y="349818"/>
                </a:lnTo>
                <a:lnTo>
                  <a:pt x="204915" y="331692"/>
                </a:lnTo>
                <a:lnTo>
                  <a:pt x="227791" y="313385"/>
                </a:lnTo>
                <a:lnTo>
                  <a:pt x="55092" y="313385"/>
                </a:lnTo>
                <a:lnTo>
                  <a:pt x="55092" y="55676"/>
                </a:lnTo>
                <a:lnTo>
                  <a:pt x="226414" y="55676"/>
                </a:lnTo>
                <a:lnTo>
                  <a:pt x="198489" y="34792"/>
                </a:lnTo>
                <a:lnTo>
                  <a:pt x="156395" y="17959"/>
                </a:lnTo>
                <a:lnTo>
                  <a:pt x="108280" y="12001"/>
                </a:lnTo>
                <a:close/>
              </a:path>
              <a:path w="3780154" h="702944">
                <a:moveTo>
                  <a:pt x="226414" y="55676"/>
                </a:moveTo>
                <a:lnTo>
                  <a:pt x="55092" y="55676"/>
                </a:lnTo>
                <a:lnTo>
                  <a:pt x="108280" y="56286"/>
                </a:lnTo>
                <a:lnTo>
                  <a:pt x="158145" y="67276"/>
                </a:lnTo>
                <a:lnTo>
                  <a:pt x="196857" y="96362"/>
                </a:lnTo>
                <a:lnTo>
                  <a:pt x="221371" y="139605"/>
                </a:lnTo>
                <a:lnTo>
                  <a:pt x="228638" y="193065"/>
                </a:lnTo>
                <a:lnTo>
                  <a:pt x="218043" y="241510"/>
                </a:lnTo>
                <a:lnTo>
                  <a:pt x="192484" y="279576"/>
                </a:lnTo>
                <a:lnTo>
                  <a:pt x="154757" y="304466"/>
                </a:lnTo>
                <a:lnTo>
                  <a:pt x="107657" y="313385"/>
                </a:lnTo>
                <a:lnTo>
                  <a:pt x="227791" y="313385"/>
                </a:lnTo>
                <a:lnTo>
                  <a:pt x="239828" y="303752"/>
                </a:lnTo>
                <a:lnTo>
                  <a:pt x="265073" y="267852"/>
                </a:lnTo>
                <a:lnTo>
                  <a:pt x="280102" y="225851"/>
                </a:lnTo>
                <a:lnTo>
                  <a:pt x="284365" y="179603"/>
                </a:lnTo>
                <a:lnTo>
                  <a:pt x="277498" y="134904"/>
                </a:lnTo>
                <a:lnTo>
                  <a:pt x="260154" y="94828"/>
                </a:lnTo>
                <a:lnTo>
                  <a:pt x="233446" y="60936"/>
                </a:lnTo>
                <a:lnTo>
                  <a:pt x="226414" y="55676"/>
                </a:lnTo>
                <a:close/>
              </a:path>
              <a:path w="3780154" h="702944">
                <a:moveTo>
                  <a:pt x="1717141" y="549579"/>
                </a:moveTo>
                <a:lnTo>
                  <a:pt x="1645208" y="549579"/>
                </a:lnTo>
                <a:lnTo>
                  <a:pt x="1645208" y="700201"/>
                </a:lnTo>
                <a:lnTo>
                  <a:pt x="1717141" y="700201"/>
                </a:lnTo>
                <a:lnTo>
                  <a:pt x="1717141" y="691819"/>
                </a:lnTo>
                <a:lnTo>
                  <a:pt x="1654530" y="691819"/>
                </a:lnTo>
                <a:lnTo>
                  <a:pt x="1654530" y="621957"/>
                </a:lnTo>
                <a:lnTo>
                  <a:pt x="1715541" y="621957"/>
                </a:lnTo>
                <a:lnTo>
                  <a:pt x="1715541" y="613600"/>
                </a:lnTo>
                <a:lnTo>
                  <a:pt x="1654530" y="613600"/>
                </a:lnTo>
                <a:lnTo>
                  <a:pt x="1654530" y="557974"/>
                </a:lnTo>
                <a:lnTo>
                  <a:pt x="1717141" y="557974"/>
                </a:lnTo>
                <a:lnTo>
                  <a:pt x="1717141" y="549579"/>
                </a:lnTo>
                <a:close/>
              </a:path>
              <a:path w="3780154" h="702944">
                <a:moveTo>
                  <a:pt x="1810486" y="549579"/>
                </a:moveTo>
                <a:lnTo>
                  <a:pt x="1807197" y="549579"/>
                </a:lnTo>
                <a:lnTo>
                  <a:pt x="1745729" y="700201"/>
                </a:lnTo>
                <a:lnTo>
                  <a:pt x="1755711" y="700201"/>
                </a:lnTo>
                <a:lnTo>
                  <a:pt x="1775802" y="650481"/>
                </a:lnTo>
                <a:lnTo>
                  <a:pt x="1851204" y="650481"/>
                </a:lnTo>
                <a:lnTo>
                  <a:pt x="1847811" y="642073"/>
                </a:lnTo>
                <a:lnTo>
                  <a:pt x="1779219" y="642073"/>
                </a:lnTo>
                <a:lnTo>
                  <a:pt x="1808581" y="568845"/>
                </a:lnTo>
                <a:lnTo>
                  <a:pt x="1818261" y="568845"/>
                </a:lnTo>
                <a:lnTo>
                  <a:pt x="1810486" y="549579"/>
                </a:lnTo>
                <a:close/>
              </a:path>
              <a:path w="3780154" h="702944">
                <a:moveTo>
                  <a:pt x="1851204" y="650481"/>
                </a:moveTo>
                <a:lnTo>
                  <a:pt x="1841157" y="650481"/>
                </a:lnTo>
                <a:lnTo>
                  <a:pt x="1861299" y="700201"/>
                </a:lnTo>
                <a:lnTo>
                  <a:pt x="1871268" y="700201"/>
                </a:lnTo>
                <a:lnTo>
                  <a:pt x="1851204" y="650481"/>
                </a:lnTo>
                <a:close/>
              </a:path>
              <a:path w="3780154" h="702944">
                <a:moveTo>
                  <a:pt x="1818261" y="568845"/>
                </a:moveTo>
                <a:lnTo>
                  <a:pt x="1808581" y="568845"/>
                </a:lnTo>
                <a:lnTo>
                  <a:pt x="1837791" y="642073"/>
                </a:lnTo>
                <a:lnTo>
                  <a:pt x="1847811" y="642073"/>
                </a:lnTo>
                <a:lnTo>
                  <a:pt x="1818261" y="568845"/>
                </a:lnTo>
                <a:close/>
              </a:path>
              <a:path w="3780154" h="702944">
                <a:moveTo>
                  <a:pt x="1908225" y="549579"/>
                </a:moveTo>
                <a:lnTo>
                  <a:pt x="1898929" y="549579"/>
                </a:lnTo>
                <a:lnTo>
                  <a:pt x="1898929" y="646379"/>
                </a:lnTo>
                <a:lnTo>
                  <a:pt x="1914806" y="690533"/>
                </a:lnTo>
                <a:lnTo>
                  <a:pt x="1950288" y="702449"/>
                </a:lnTo>
                <a:lnTo>
                  <a:pt x="1963087" y="701051"/>
                </a:lnTo>
                <a:lnTo>
                  <a:pt x="1974951" y="697025"/>
                </a:lnTo>
                <a:lnTo>
                  <a:pt x="1980012" y="693889"/>
                </a:lnTo>
                <a:lnTo>
                  <a:pt x="1950288" y="693889"/>
                </a:lnTo>
                <a:lnTo>
                  <a:pt x="1939321" y="692593"/>
                </a:lnTo>
                <a:lnTo>
                  <a:pt x="1909344" y="664540"/>
                </a:lnTo>
                <a:lnTo>
                  <a:pt x="1908281" y="646379"/>
                </a:lnTo>
                <a:lnTo>
                  <a:pt x="1908225" y="549579"/>
                </a:lnTo>
                <a:close/>
              </a:path>
              <a:path w="3780154" h="702944">
                <a:moveTo>
                  <a:pt x="2001138" y="549579"/>
                </a:moveTo>
                <a:lnTo>
                  <a:pt x="1992134" y="549579"/>
                </a:lnTo>
                <a:lnTo>
                  <a:pt x="1992079" y="646379"/>
                </a:lnTo>
                <a:lnTo>
                  <a:pt x="1991880" y="655769"/>
                </a:lnTo>
                <a:lnTo>
                  <a:pt x="1971451" y="688870"/>
                </a:lnTo>
                <a:lnTo>
                  <a:pt x="1950288" y="693889"/>
                </a:lnTo>
                <a:lnTo>
                  <a:pt x="1980012" y="693889"/>
                </a:lnTo>
                <a:lnTo>
                  <a:pt x="2000803" y="659185"/>
                </a:lnTo>
                <a:lnTo>
                  <a:pt x="2001138" y="646379"/>
                </a:lnTo>
                <a:lnTo>
                  <a:pt x="2001138" y="549579"/>
                </a:lnTo>
                <a:close/>
              </a:path>
              <a:path w="3780154" h="702944">
                <a:moveTo>
                  <a:pt x="2085822" y="557974"/>
                </a:moveTo>
                <a:lnTo>
                  <a:pt x="2076780" y="557974"/>
                </a:lnTo>
                <a:lnTo>
                  <a:pt x="2076780" y="700201"/>
                </a:lnTo>
                <a:lnTo>
                  <a:pt x="2085822" y="700201"/>
                </a:lnTo>
                <a:lnTo>
                  <a:pt x="2085822" y="557974"/>
                </a:lnTo>
                <a:close/>
              </a:path>
              <a:path w="3780154" h="702944">
                <a:moveTo>
                  <a:pt x="2131301" y="549579"/>
                </a:moveTo>
                <a:lnTo>
                  <a:pt x="2031301" y="549579"/>
                </a:lnTo>
                <a:lnTo>
                  <a:pt x="2031301" y="557974"/>
                </a:lnTo>
                <a:lnTo>
                  <a:pt x="2131301" y="557974"/>
                </a:lnTo>
                <a:lnTo>
                  <a:pt x="2131301" y="549579"/>
                </a:lnTo>
                <a:close/>
              </a:path>
              <a:path w="3780154" h="702944">
                <a:moveTo>
                  <a:pt x="2164613" y="549579"/>
                </a:moveTo>
                <a:lnTo>
                  <a:pt x="2154135" y="549579"/>
                </a:lnTo>
                <a:lnTo>
                  <a:pt x="2203437" y="635774"/>
                </a:lnTo>
                <a:lnTo>
                  <a:pt x="2203437" y="700201"/>
                </a:lnTo>
                <a:lnTo>
                  <a:pt x="2212733" y="700201"/>
                </a:lnTo>
                <a:lnTo>
                  <a:pt x="2212733" y="635774"/>
                </a:lnTo>
                <a:lnTo>
                  <a:pt x="2218357" y="626249"/>
                </a:lnTo>
                <a:lnTo>
                  <a:pt x="2208212" y="626249"/>
                </a:lnTo>
                <a:lnTo>
                  <a:pt x="2164613" y="549579"/>
                </a:lnTo>
                <a:close/>
              </a:path>
              <a:path w="3780154" h="702944">
                <a:moveTo>
                  <a:pt x="2263622" y="549579"/>
                </a:moveTo>
                <a:lnTo>
                  <a:pt x="2252967" y="549579"/>
                </a:lnTo>
                <a:lnTo>
                  <a:pt x="2208212" y="626249"/>
                </a:lnTo>
                <a:lnTo>
                  <a:pt x="2218357" y="626249"/>
                </a:lnTo>
                <a:lnTo>
                  <a:pt x="2263622" y="549579"/>
                </a:lnTo>
                <a:close/>
              </a:path>
            </a:pathLst>
          </a:custGeom>
          <a:solidFill>
            <a:srgbClr val="000000"/>
          </a:solidFill>
        </p:spPr>
        <p:txBody>
          <a:bodyPr wrap="square" lIns="0" tIns="0" rIns="0" bIns="0" rtlCol="0"/>
          <a:lstStyle/>
          <a:p>
            <a:endParaRPr/>
          </a:p>
        </p:txBody>
      </p:sp>
      <p:sp>
        <p:nvSpPr>
          <p:cNvPr id="4" name="object 4"/>
          <p:cNvSpPr txBox="1"/>
          <p:nvPr/>
        </p:nvSpPr>
        <p:spPr>
          <a:xfrm>
            <a:off x="950213" y="1754022"/>
            <a:ext cx="5604376" cy="620683"/>
          </a:xfrm>
          <a:prstGeom prst="rect">
            <a:avLst/>
          </a:prstGeom>
        </p:spPr>
        <p:txBody>
          <a:bodyPr vert="horz" wrap="square" lIns="0" tIns="12700" rIns="0" bIns="0" rtlCol="0">
            <a:spAutoFit/>
          </a:bodyPr>
          <a:lstStyle/>
          <a:p>
            <a:pPr algn="ctr">
              <a:lnSpc>
                <a:spcPct val="100000"/>
              </a:lnSpc>
              <a:spcBef>
                <a:spcPts val="100"/>
              </a:spcBef>
            </a:pPr>
            <a:r>
              <a:rPr lang="en-US" sz="1200" spc="-65" dirty="0">
                <a:latin typeface="Arial"/>
                <a:cs typeface="Arial"/>
              </a:rPr>
              <a:t>p</a:t>
            </a:r>
            <a:r>
              <a:rPr sz="1200" spc="-65" dirty="0">
                <a:latin typeface="Arial"/>
                <a:cs typeface="Arial"/>
              </a:rPr>
              <a:t>resents</a:t>
            </a:r>
            <a:endParaRPr lang="en-US" altLang="ja-JP" sz="1200" spc="-65" dirty="0">
              <a:latin typeface="Arial"/>
              <a:cs typeface="Arial"/>
            </a:endParaRPr>
          </a:p>
          <a:p>
            <a:pPr algn="ctr">
              <a:lnSpc>
                <a:spcPct val="100000"/>
              </a:lnSpc>
              <a:spcBef>
                <a:spcPts val="100"/>
              </a:spcBef>
            </a:pPr>
            <a:endParaRPr sz="1500" dirty="0">
              <a:latin typeface="Times New Roman"/>
              <a:cs typeface="Times New Roman"/>
            </a:endParaRPr>
          </a:p>
          <a:p>
            <a:pPr marL="12700" marR="17145" algn="ctr">
              <a:lnSpc>
                <a:spcPts val="1400"/>
              </a:lnSpc>
            </a:pPr>
            <a:r>
              <a:rPr lang="en-US" altLang="ja-JP" sz="1200" b="1" dirty="0">
                <a:solidFill>
                  <a:schemeClr val="bg2">
                    <a:lumMod val="50000"/>
                  </a:schemeClr>
                </a:solidFill>
                <a:latin typeface="Meiryo UI" panose="020B0604030504040204" pitchFamily="50" charset="-128"/>
                <a:ea typeface="Meiryo UI" panose="020B0604030504040204" pitchFamily="50" charset="-128"/>
              </a:rPr>
              <a:t>TRAVEL SPRAY</a:t>
            </a:r>
          </a:p>
        </p:txBody>
      </p:sp>
      <p:sp>
        <p:nvSpPr>
          <p:cNvPr id="5" name="object 5"/>
          <p:cNvSpPr/>
          <p:nvPr/>
        </p:nvSpPr>
        <p:spPr>
          <a:xfrm>
            <a:off x="1195070" y="2857843"/>
            <a:ext cx="5166360" cy="0"/>
          </a:xfrm>
          <a:custGeom>
            <a:avLst/>
            <a:gdLst/>
            <a:ahLst/>
            <a:cxnLst/>
            <a:rect l="l" t="t" r="r" b="b"/>
            <a:pathLst>
              <a:path w="5166360">
                <a:moveTo>
                  <a:pt x="0" y="0"/>
                </a:moveTo>
                <a:lnTo>
                  <a:pt x="5166004" y="0"/>
                </a:lnTo>
              </a:path>
            </a:pathLst>
          </a:custGeom>
          <a:ln w="6350">
            <a:solidFill>
              <a:srgbClr val="CBA65F"/>
            </a:solidFill>
          </a:ln>
        </p:spPr>
        <p:txBody>
          <a:bodyPr wrap="square" lIns="0" tIns="0" rIns="0" bIns="0" rtlCol="0"/>
          <a:lstStyle/>
          <a:p>
            <a:endParaRPr/>
          </a:p>
        </p:txBody>
      </p:sp>
      <p:sp>
        <p:nvSpPr>
          <p:cNvPr id="20" name="object 11">
            <a:extLst>
              <a:ext uri="{FF2B5EF4-FFF2-40B4-BE49-F238E27FC236}">
                <a16:creationId xmlns:a16="http://schemas.microsoft.com/office/drawing/2014/main" id="{BCF7B1E2-83D0-407D-A950-BAE93BEFC750}"/>
              </a:ext>
            </a:extLst>
          </p:cNvPr>
          <p:cNvSpPr txBox="1"/>
          <p:nvPr/>
        </p:nvSpPr>
        <p:spPr>
          <a:xfrm>
            <a:off x="1160145" y="2932160"/>
            <a:ext cx="5201285" cy="197490"/>
          </a:xfrm>
          <a:prstGeom prst="rect">
            <a:avLst/>
          </a:prstGeom>
        </p:spPr>
        <p:txBody>
          <a:bodyPr vert="horz" wrap="square" lIns="0" tIns="12700" rIns="0" bIns="0" rtlCol="0">
            <a:spAutoFit/>
          </a:bodyPr>
          <a:lstStyle/>
          <a:p>
            <a:pPr algn="ctr">
              <a:spcBef>
                <a:spcPts val="10"/>
              </a:spcBef>
            </a:pPr>
            <a:r>
              <a:rPr lang="en-US" altLang="ja-JP" sz="1200" b="1" spc="35" dirty="0">
                <a:solidFill>
                  <a:schemeClr val="bg2">
                    <a:lumMod val="50000"/>
                  </a:schemeClr>
                </a:solidFill>
                <a:latin typeface="Meiryo UI" panose="020B0604030504040204" pitchFamily="50" charset="-128"/>
                <a:ea typeface="Meiryo UI" panose="020B0604030504040204" pitchFamily="50" charset="-128"/>
                <a:cs typeface="Arial Narrow"/>
              </a:rPr>
              <a:t>THE PRODUCT LIST</a:t>
            </a:r>
          </a:p>
        </p:txBody>
      </p:sp>
      <p:sp>
        <p:nvSpPr>
          <p:cNvPr id="23" name="object 3">
            <a:extLst>
              <a:ext uri="{FF2B5EF4-FFF2-40B4-BE49-F238E27FC236}">
                <a16:creationId xmlns:a16="http://schemas.microsoft.com/office/drawing/2014/main" id="{96DF2655-B361-4AA6-A168-9518105F3188}"/>
              </a:ext>
            </a:extLst>
          </p:cNvPr>
          <p:cNvSpPr txBox="1"/>
          <p:nvPr/>
        </p:nvSpPr>
        <p:spPr>
          <a:xfrm>
            <a:off x="1831781" y="9001968"/>
            <a:ext cx="3885020" cy="164597"/>
          </a:xfrm>
          <a:prstGeom prst="rect">
            <a:avLst/>
          </a:prstGeom>
        </p:spPr>
        <p:txBody>
          <a:bodyPr vert="horz" wrap="square" lIns="0" tIns="12700" rIns="0" bIns="0" rtlCol="0">
            <a:spAutoFit/>
          </a:bodyPr>
          <a:lstStyle/>
          <a:p>
            <a:pPr algn="ctr">
              <a:lnSpc>
                <a:spcPts val="1300"/>
              </a:lnSpc>
              <a:spcBef>
                <a:spcPts val="100"/>
              </a:spcBef>
            </a:pPr>
            <a:r>
              <a:rPr lang="en-US" altLang="ja-JP" sz="900" spc="-60" dirty="0">
                <a:latin typeface="Meiryo UI" panose="020B0604030504040204" pitchFamily="50" charset="-128"/>
                <a:ea typeface="Meiryo UI" panose="020B0604030504040204" pitchFamily="50" charset="-128"/>
                <a:cs typeface="Palatino Linotype"/>
              </a:rPr>
              <a:t>※</a:t>
            </a:r>
            <a:r>
              <a:rPr lang="ja-JP" altLang="en-US" sz="900" spc="-60" dirty="0">
                <a:latin typeface="Meiryo UI" panose="020B0604030504040204" pitchFamily="50" charset="-128"/>
                <a:ea typeface="Meiryo UI" panose="020B0604030504040204" pitchFamily="50" charset="-128"/>
                <a:cs typeface="Palatino Linotype"/>
              </a:rPr>
              <a:t>価格は参考小売価格　店舗によって異なる場合があります</a:t>
            </a:r>
            <a:endParaRPr lang="ja-JP" altLang="en-US" sz="900" dirty="0">
              <a:latin typeface="Meiryo UI" panose="020B0604030504040204" pitchFamily="50" charset="-128"/>
              <a:ea typeface="Meiryo UI" panose="020B0604030504040204" pitchFamily="50" charset="-128"/>
              <a:cs typeface="Garamond"/>
            </a:endParaRPr>
          </a:p>
        </p:txBody>
      </p:sp>
      <p:sp>
        <p:nvSpPr>
          <p:cNvPr id="26" name="テキスト ボックス 25">
            <a:extLst>
              <a:ext uri="{FF2B5EF4-FFF2-40B4-BE49-F238E27FC236}">
                <a16:creationId xmlns:a16="http://schemas.microsoft.com/office/drawing/2014/main" id="{736F6988-2EC7-4E20-B5CC-58C225EE91F8}"/>
              </a:ext>
            </a:extLst>
          </p:cNvPr>
          <p:cNvSpPr txBox="1"/>
          <p:nvPr/>
        </p:nvSpPr>
        <p:spPr>
          <a:xfrm>
            <a:off x="2527050" y="9566783"/>
            <a:ext cx="2753693" cy="502761"/>
          </a:xfrm>
          <a:prstGeom prst="rect">
            <a:avLst/>
          </a:prstGeom>
          <a:noFill/>
        </p:spPr>
        <p:txBody>
          <a:bodyPr wrap="none" lIns="36000" tIns="36000" rIns="36000" bIns="0" rtlCol="0">
            <a:spAutoFit/>
          </a:bodyPr>
          <a:lstStyle/>
          <a:p>
            <a:pPr algn="ctr">
              <a:lnSpc>
                <a:spcPct val="110000"/>
              </a:lnSpc>
            </a:pPr>
            <a:r>
              <a:rPr lang="ja-JP" altLang="en-US" sz="950" kern="200" dirty="0">
                <a:latin typeface="Meiryo UI" panose="020B0604030504040204" pitchFamily="50" charset="-128"/>
                <a:ea typeface="Meiryo UI" panose="020B0604030504040204" pitchFamily="50" charset="-128"/>
              </a:rPr>
              <a:t>お問い合わせ先：</a:t>
            </a:r>
          </a:p>
          <a:p>
            <a:pPr algn="ctr">
              <a:lnSpc>
                <a:spcPct val="110000"/>
              </a:lnSpc>
            </a:pPr>
            <a:r>
              <a:rPr lang="en-US" altLang="ja-JP" sz="950" kern="200" spc="40" dirty="0">
                <a:latin typeface="Meiryo UI" panose="020B0604030504040204" pitchFamily="50" charset="-128"/>
                <a:ea typeface="Meiryo UI" panose="020B0604030504040204" pitchFamily="50" charset="-128"/>
              </a:rPr>
              <a:t>DOLCE&amp;GABBANA BEAUTY</a:t>
            </a:r>
            <a:r>
              <a:rPr lang="ja-JP" altLang="en-US" sz="950" kern="200" spc="40" dirty="0">
                <a:latin typeface="Meiryo UI" panose="020B0604030504040204" pitchFamily="50" charset="-128"/>
                <a:ea typeface="Meiryo UI" panose="020B0604030504040204" pitchFamily="50" charset="-128"/>
              </a:rPr>
              <a:t>お客さま窓口 </a:t>
            </a:r>
            <a:endParaRPr lang="en-US" altLang="ja-JP" sz="950" kern="200" spc="40" dirty="0">
              <a:latin typeface="Meiryo UI" panose="020B0604030504040204" pitchFamily="50" charset="-128"/>
              <a:ea typeface="Meiryo UI" panose="020B0604030504040204" pitchFamily="50" charset="-128"/>
            </a:endParaRPr>
          </a:p>
          <a:p>
            <a:pPr algn="ctr">
              <a:lnSpc>
                <a:spcPct val="110000"/>
              </a:lnSpc>
            </a:pPr>
            <a:r>
              <a:rPr lang="en-US" altLang="ja-JP" sz="950" kern="200" spc="40" dirty="0">
                <a:latin typeface="Meiryo UI" panose="020B0604030504040204" pitchFamily="50" charset="-128"/>
                <a:ea typeface="Meiryo UI" panose="020B0604030504040204" pitchFamily="50" charset="-128"/>
              </a:rPr>
              <a:t>0120-500-722/9:00</a:t>
            </a:r>
            <a:r>
              <a:rPr lang="ja-JP" altLang="en-US" sz="950" kern="200" spc="40" dirty="0">
                <a:latin typeface="Meiryo UI" panose="020B0604030504040204" pitchFamily="50" charset="-128"/>
                <a:ea typeface="Meiryo UI" panose="020B0604030504040204" pitchFamily="50" charset="-128"/>
              </a:rPr>
              <a:t>～</a:t>
            </a:r>
            <a:r>
              <a:rPr lang="en-US" altLang="ja-JP" sz="950" kern="200" spc="40" dirty="0">
                <a:latin typeface="Meiryo UI" panose="020B0604030504040204" pitchFamily="50" charset="-128"/>
                <a:ea typeface="Meiryo UI" panose="020B0604030504040204" pitchFamily="50" charset="-128"/>
              </a:rPr>
              <a:t>17:00/</a:t>
            </a:r>
            <a:r>
              <a:rPr lang="ja-JP" altLang="en-US" sz="950" kern="200" spc="40" dirty="0">
                <a:latin typeface="Meiryo UI" panose="020B0604030504040204" pitchFamily="50" charset="-128"/>
                <a:ea typeface="Meiryo UI" panose="020B0604030504040204" pitchFamily="50" charset="-128"/>
              </a:rPr>
              <a:t>土・日・祝日除く</a:t>
            </a:r>
          </a:p>
        </p:txBody>
      </p:sp>
      <p:sp>
        <p:nvSpPr>
          <p:cNvPr id="28" name="object 10">
            <a:extLst>
              <a:ext uri="{FF2B5EF4-FFF2-40B4-BE49-F238E27FC236}">
                <a16:creationId xmlns:a16="http://schemas.microsoft.com/office/drawing/2014/main" id="{FEE24E8C-6F74-43D7-BF96-ECF441C1E1D4}"/>
              </a:ext>
            </a:extLst>
          </p:cNvPr>
          <p:cNvSpPr/>
          <p:nvPr/>
        </p:nvSpPr>
        <p:spPr>
          <a:xfrm>
            <a:off x="2763788" y="8960519"/>
            <a:ext cx="2021005" cy="119085"/>
          </a:xfrm>
          <a:custGeom>
            <a:avLst/>
            <a:gdLst/>
            <a:ahLst/>
            <a:cxnLst/>
            <a:rect l="l" t="t" r="r" b="b"/>
            <a:pathLst>
              <a:path w="5166360">
                <a:moveTo>
                  <a:pt x="0" y="0"/>
                </a:moveTo>
                <a:lnTo>
                  <a:pt x="5166004" y="0"/>
                </a:lnTo>
              </a:path>
            </a:pathLst>
          </a:custGeom>
          <a:ln w="6350">
            <a:solidFill>
              <a:srgbClr val="CBA65F"/>
            </a:solidFill>
          </a:ln>
        </p:spPr>
        <p:txBody>
          <a:bodyPr wrap="square" lIns="0" tIns="0" rIns="0" bIns="0" rtlCol="0"/>
          <a:lstStyle/>
          <a:p>
            <a:endParaRPr/>
          </a:p>
        </p:txBody>
      </p:sp>
      <p:sp>
        <p:nvSpPr>
          <p:cNvPr id="22" name="object 17">
            <a:extLst>
              <a:ext uri="{FF2B5EF4-FFF2-40B4-BE49-F238E27FC236}">
                <a16:creationId xmlns:a16="http://schemas.microsoft.com/office/drawing/2014/main" id="{83B0AC4A-2054-480E-A1F2-37CC3BF9C6E9}"/>
              </a:ext>
            </a:extLst>
          </p:cNvPr>
          <p:cNvSpPr txBox="1"/>
          <p:nvPr/>
        </p:nvSpPr>
        <p:spPr>
          <a:xfrm>
            <a:off x="2005412" y="4746966"/>
            <a:ext cx="3667710" cy="1030026"/>
          </a:xfrm>
          <a:prstGeom prst="rect">
            <a:avLst/>
          </a:prstGeom>
        </p:spPr>
        <p:txBody>
          <a:bodyPr vert="horz" wrap="square" lIns="0" tIns="35560" rIns="0" bIns="0" rtlCol="0">
            <a:spAutoFit/>
          </a:bodyPr>
          <a:lstStyle/>
          <a:p>
            <a:pPr marL="0" marR="0" lvl="0" indent="0" algn="ctr" defTabSz="914400" rtl="0" eaLnBrk="1" fontAlgn="base" latinLnBrk="0" hangingPunct="1">
              <a:lnSpc>
                <a:spcPct val="90000"/>
              </a:lnSpc>
              <a:spcBef>
                <a:spcPct val="30000"/>
              </a:spcBef>
              <a:spcAft>
                <a:spcPct val="0"/>
              </a:spcAft>
              <a:buClrTx/>
              <a:buSzTx/>
              <a:buFontTx/>
              <a:buNone/>
              <a:tabLst/>
              <a:defRPr/>
            </a:pPr>
            <a:r>
              <a:rPr kumimoji="1" lang="ja-JP" altLang="en-US"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ドルチェ＆ガッバーナ ザ・ワン オードパルファム トラベルスプレー </a:t>
            </a:r>
            <a:r>
              <a:rPr kumimoji="1" lang="en-US" altLang="ja-JP"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10mL</a:t>
            </a:r>
          </a:p>
          <a:p>
            <a:pPr algn="ctr"/>
            <a:r>
              <a:rPr lang="en-US" altLang="ja-JP" sz="900" dirty="0">
                <a:latin typeface="Meiryo UI" panose="020B0604030504040204" pitchFamily="50" charset="-128"/>
                <a:ea typeface="Meiryo UI" panose="020B0604030504040204" pitchFamily="50" charset="-128"/>
                <a:cs typeface="Arial Narrow"/>
              </a:rPr>
              <a:t>3,900</a:t>
            </a:r>
            <a:r>
              <a:rPr lang="ja-JP" altLang="en-US" sz="900" dirty="0">
                <a:latin typeface="Meiryo UI" panose="020B0604030504040204" pitchFamily="50" charset="-128"/>
                <a:ea typeface="Meiryo UI" panose="020B0604030504040204" pitchFamily="50" charset="-128"/>
                <a:cs typeface="Arial Narrow"/>
              </a:rPr>
              <a:t>円</a:t>
            </a:r>
            <a:r>
              <a:rPr lang="en-US" altLang="ja-JP" sz="900" dirty="0">
                <a:latin typeface="Meiryo UI" panose="020B0604030504040204" pitchFamily="50" charset="-128"/>
                <a:ea typeface="Meiryo UI" panose="020B0604030504040204" pitchFamily="50" charset="-128"/>
                <a:cs typeface="Arial Narrow"/>
              </a:rPr>
              <a:t>(</a:t>
            </a:r>
            <a:r>
              <a:rPr lang="ja-JP" altLang="en-US" sz="900" dirty="0">
                <a:latin typeface="Meiryo UI" panose="020B0604030504040204" pitchFamily="50" charset="-128"/>
                <a:ea typeface="Meiryo UI" panose="020B0604030504040204" pitchFamily="50" charset="-128"/>
                <a:cs typeface="Arial Narrow"/>
              </a:rPr>
              <a:t>税込</a:t>
            </a:r>
            <a:r>
              <a:rPr lang="en-US" altLang="ja-JP" sz="900" dirty="0">
                <a:latin typeface="Meiryo UI" panose="020B0604030504040204" pitchFamily="50" charset="-128"/>
                <a:ea typeface="Meiryo UI" panose="020B0604030504040204" pitchFamily="50" charset="-128"/>
                <a:cs typeface="Arial Narrow"/>
              </a:rPr>
              <a:t>4,290</a:t>
            </a:r>
            <a:r>
              <a:rPr lang="ja-JP" altLang="en-US" sz="900" dirty="0">
                <a:latin typeface="Meiryo UI" panose="020B0604030504040204" pitchFamily="50" charset="-128"/>
                <a:ea typeface="Meiryo UI" panose="020B0604030504040204" pitchFamily="50" charset="-128"/>
                <a:cs typeface="Arial Narrow"/>
              </a:rPr>
              <a:t>円</a:t>
            </a:r>
            <a:r>
              <a:rPr lang="en-US" altLang="ja-JP" sz="900" dirty="0">
                <a:latin typeface="Meiryo UI" panose="020B0604030504040204" pitchFamily="50" charset="-128"/>
                <a:ea typeface="Meiryo UI" panose="020B0604030504040204" pitchFamily="50" charset="-128"/>
                <a:cs typeface="Arial Narrow"/>
              </a:rPr>
              <a:t>)</a:t>
            </a:r>
          </a:p>
          <a:p>
            <a:pPr algn="ctr"/>
            <a:r>
              <a:rPr lang="ja-JP" altLang="en-US" sz="900" b="1" i="0" u="none" strike="noStrike" dirty="0">
                <a:solidFill>
                  <a:srgbClr val="363636"/>
                </a:solidFill>
                <a:effectLst/>
                <a:latin typeface="Meiryo UI" panose="020B0604030504040204" pitchFamily="50" charset="-128"/>
                <a:ea typeface="Meiryo UI" panose="020B0604030504040204" pitchFamily="50" charset="-128"/>
              </a:rPr>
              <a:t>唯一無二の魅力が際立つ女性のためのオードパルファム</a:t>
            </a:r>
          </a:p>
          <a:p>
            <a:pPr algn="ctr"/>
            <a:r>
              <a:rPr lang="ja-JP" altLang="en-US" sz="900" b="0" i="0" u="none" strike="noStrike" dirty="0">
                <a:solidFill>
                  <a:srgbClr val="363636"/>
                </a:solidFill>
                <a:effectLst/>
                <a:latin typeface="Meiryo UI" panose="020B0604030504040204" pitchFamily="50" charset="-128"/>
                <a:ea typeface="Meiryo UI" panose="020B0604030504040204" pitchFamily="50" charset="-128"/>
              </a:rPr>
              <a:t>女性はすべて、</a:t>
            </a:r>
            <a:r>
              <a:rPr lang="en-US" altLang="ja-JP" sz="900" b="0" i="0" u="none" strike="noStrike" dirty="0">
                <a:solidFill>
                  <a:srgbClr val="363636"/>
                </a:solidFill>
                <a:effectLst/>
                <a:latin typeface="Meiryo UI" panose="020B0604030504040204" pitchFamily="50" charset="-128"/>
                <a:ea typeface="Meiryo UI" panose="020B0604030504040204" pitchFamily="50" charset="-128"/>
              </a:rPr>
              <a:t>The One</a:t>
            </a:r>
            <a:r>
              <a:rPr lang="ja-JP" altLang="en-US" sz="900" b="0" i="0" u="none" strike="noStrike" dirty="0">
                <a:solidFill>
                  <a:srgbClr val="363636"/>
                </a:solidFill>
                <a:effectLst/>
                <a:latin typeface="Meiryo UI" panose="020B0604030504040204" pitchFamily="50" charset="-128"/>
                <a:ea typeface="Meiryo UI" panose="020B0604030504040204" pitchFamily="50" charset="-128"/>
              </a:rPr>
              <a:t>という考えから生まれたフレグランス。</a:t>
            </a:r>
            <a:br>
              <a:rPr lang="ja-JP" altLang="en-US" sz="900" b="0" i="0" u="none" strike="noStrike" dirty="0">
                <a:solidFill>
                  <a:srgbClr val="363636"/>
                </a:solidFill>
                <a:effectLst/>
                <a:latin typeface="Meiryo UI" panose="020B0604030504040204" pitchFamily="50" charset="-128"/>
                <a:ea typeface="Meiryo UI" panose="020B0604030504040204" pitchFamily="50" charset="-128"/>
              </a:rPr>
            </a:br>
            <a:r>
              <a:rPr lang="ja-JP" altLang="en-US" sz="900" b="0" i="0" u="none" strike="noStrike" dirty="0">
                <a:solidFill>
                  <a:srgbClr val="363636"/>
                </a:solidFill>
                <a:effectLst/>
                <a:latin typeface="Meiryo UI" panose="020B0604030504040204" pitchFamily="50" charset="-128"/>
                <a:ea typeface="Meiryo UI" panose="020B0604030504040204" pitchFamily="50" charset="-128"/>
              </a:rPr>
              <a:t>より芳醇で濃厚に存在感の強い香りを演出します。現代的なフルーティーな香りに白い花の香りを加えた、オリエンタルフローラルの香り。</a:t>
            </a:r>
          </a:p>
          <a:p>
            <a:pPr algn="ctr">
              <a:lnSpc>
                <a:spcPct val="100000"/>
              </a:lnSpc>
              <a:spcBef>
                <a:spcPts val="280"/>
              </a:spcBef>
            </a:pPr>
            <a:endParaRPr lang="ja-JP" altLang="en-US" sz="900" dirty="0">
              <a:latin typeface="Meiryo UI" panose="020B0604030504040204" pitchFamily="50" charset="-128"/>
              <a:ea typeface="Meiryo UI" panose="020B0604030504040204" pitchFamily="50" charset="-128"/>
              <a:cs typeface="Arial Narrow"/>
            </a:endParaRPr>
          </a:p>
        </p:txBody>
      </p:sp>
      <p:sp>
        <p:nvSpPr>
          <p:cNvPr id="30" name="object 17">
            <a:extLst>
              <a:ext uri="{FF2B5EF4-FFF2-40B4-BE49-F238E27FC236}">
                <a16:creationId xmlns:a16="http://schemas.microsoft.com/office/drawing/2014/main" id="{345DDB5E-5C3E-4C1C-8A51-02F83111C41F}"/>
              </a:ext>
            </a:extLst>
          </p:cNvPr>
          <p:cNvSpPr txBox="1"/>
          <p:nvPr/>
        </p:nvSpPr>
        <p:spPr>
          <a:xfrm>
            <a:off x="707631" y="7564745"/>
            <a:ext cx="2537219" cy="1168525"/>
          </a:xfrm>
          <a:prstGeom prst="rect">
            <a:avLst/>
          </a:prstGeom>
        </p:spPr>
        <p:txBody>
          <a:bodyPr vert="horz" wrap="square" lIns="0" tIns="35560" rIns="0" bIns="0" rtlCol="0">
            <a:spAutoFit/>
          </a:bodyPr>
          <a:lstStyle/>
          <a:p>
            <a:pPr marL="0" marR="0" lvl="0" indent="0" algn="ctr" defTabSz="914400" rtl="0" eaLnBrk="1" fontAlgn="base" latinLnBrk="0" hangingPunct="1">
              <a:lnSpc>
                <a:spcPct val="90000"/>
              </a:lnSpc>
              <a:spcBef>
                <a:spcPct val="30000"/>
              </a:spcBef>
              <a:spcAft>
                <a:spcPct val="0"/>
              </a:spcAft>
              <a:buClrTx/>
              <a:buSzTx/>
              <a:buFontTx/>
              <a:buNone/>
              <a:tabLst/>
              <a:defRPr/>
            </a:pPr>
            <a:r>
              <a:rPr kumimoji="1" lang="ja-JP" altLang="en-US"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ドルチェ＆ガッバーナ ライトブルー プールオム </a:t>
            </a:r>
            <a:br>
              <a:rPr kumimoji="1" lang="en-US" altLang="ja-JP"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br>
            <a:r>
              <a:rPr kumimoji="1" lang="ja-JP" altLang="en-US"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オードトワレ トラベルスプレー </a:t>
            </a:r>
            <a:r>
              <a:rPr kumimoji="1" lang="en-US" altLang="ja-JP"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10mL【</a:t>
            </a:r>
            <a:r>
              <a:rPr kumimoji="1" lang="ja-JP" altLang="en-US"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男性用</a:t>
            </a:r>
            <a:r>
              <a:rPr kumimoji="1" lang="en-US" altLang="ja-JP"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a:t>
            </a:r>
            <a:br>
              <a:rPr kumimoji="1" lang="en-US" altLang="ja-JP"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br>
            <a:r>
              <a:rPr lang="en-US" altLang="ja-JP" sz="900" dirty="0">
                <a:latin typeface="Meiryo UI" panose="020B0604030504040204" pitchFamily="50" charset="-128"/>
                <a:ea typeface="Meiryo UI" panose="020B0604030504040204" pitchFamily="50" charset="-128"/>
                <a:cs typeface="Arial Narrow"/>
              </a:rPr>
              <a:t>3,300</a:t>
            </a:r>
            <a:r>
              <a:rPr lang="ja-JP" altLang="en-US" sz="900" dirty="0">
                <a:latin typeface="Meiryo UI" panose="020B0604030504040204" pitchFamily="50" charset="-128"/>
                <a:ea typeface="Meiryo UI" panose="020B0604030504040204" pitchFamily="50" charset="-128"/>
                <a:cs typeface="Arial Narrow"/>
              </a:rPr>
              <a:t>円</a:t>
            </a:r>
            <a:r>
              <a:rPr lang="en-US" altLang="ja-JP" sz="900" dirty="0">
                <a:latin typeface="Meiryo UI" panose="020B0604030504040204" pitchFamily="50" charset="-128"/>
                <a:ea typeface="Meiryo UI" panose="020B0604030504040204" pitchFamily="50" charset="-128"/>
                <a:cs typeface="Arial Narrow"/>
              </a:rPr>
              <a:t>(</a:t>
            </a:r>
            <a:r>
              <a:rPr lang="ja-JP" altLang="en-US" sz="900" dirty="0">
                <a:latin typeface="Meiryo UI" panose="020B0604030504040204" pitchFamily="50" charset="-128"/>
                <a:ea typeface="Meiryo UI" panose="020B0604030504040204" pitchFamily="50" charset="-128"/>
                <a:cs typeface="Arial Narrow"/>
              </a:rPr>
              <a:t>税込</a:t>
            </a:r>
            <a:r>
              <a:rPr lang="en-US" altLang="ja-JP" sz="900" dirty="0">
                <a:latin typeface="Meiryo UI" panose="020B0604030504040204" pitchFamily="50" charset="-128"/>
                <a:ea typeface="Meiryo UI" panose="020B0604030504040204" pitchFamily="50" charset="-128"/>
                <a:cs typeface="Arial Narrow"/>
              </a:rPr>
              <a:t>3,630</a:t>
            </a:r>
            <a:r>
              <a:rPr lang="ja-JP" altLang="en-US" sz="900" dirty="0">
                <a:latin typeface="Meiryo UI" panose="020B0604030504040204" pitchFamily="50" charset="-128"/>
                <a:ea typeface="Meiryo UI" panose="020B0604030504040204" pitchFamily="50" charset="-128"/>
                <a:cs typeface="Arial Narrow"/>
              </a:rPr>
              <a:t>円</a:t>
            </a:r>
            <a:r>
              <a:rPr lang="en-US" altLang="ja-JP" sz="900" dirty="0">
                <a:latin typeface="Meiryo UI" panose="020B0604030504040204" pitchFamily="50" charset="-128"/>
                <a:ea typeface="Meiryo UI" panose="020B0604030504040204" pitchFamily="50" charset="-128"/>
                <a:cs typeface="Arial Narrow"/>
              </a:rPr>
              <a:t>)</a:t>
            </a:r>
          </a:p>
          <a:p>
            <a:pPr marL="0" marR="0" lvl="0" indent="0" algn="ctr" defTabSz="914400" rtl="0" eaLnBrk="1" fontAlgn="base" latinLnBrk="0" hangingPunct="1">
              <a:lnSpc>
                <a:spcPct val="90000"/>
              </a:lnSpc>
              <a:spcBef>
                <a:spcPct val="30000"/>
              </a:spcBef>
              <a:spcAft>
                <a:spcPct val="0"/>
              </a:spcAft>
              <a:buClrTx/>
              <a:buSzTx/>
              <a:buFontTx/>
              <a:buNone/>
              <a:tabLst/>
              <a:defRPr/>
            </a:pPr>
            <a:r>
              <a:rPr lang="ja-JP" altLang="en-US" sz="900" b="1" i="0" u="none" strike="noStrike" dirty="0">
                <a:solidFill>
                  <a:srgbClr val="363636"/>
                </a:solidFill>
                <a:effectLst/>
                <a:latin typeface="Meiryo UI" panose="020B0604030504040204" pitchFamily="50" charset="-128"/>
                <a:ea typeface="Meiryo UI" panose="020B0604030504040204" pitchFamily="50" charset="-128"/>
              </a:rPr>
              <a:t>地中海の魅惑と誘惑が香り立つオードトワレ</a:t>
            </a:r>
          </a:p>
          <a:p>
            <a:pPr algn="ctr"/>
            <a:r>
              <a:rPr lang="ja-JP" altLang="en-US" sz="900" b="0" i="0" u="none" strike="noStrike" dirty="0">
                <a:solidFill>
                  <a:srgbClr val="363636"/>
                </a:solidFill>
                <a:effectLst/>
                <a:latin typeface="Meiryo UI" panose="020B0604030504040204" pitchFamily="50" charset="-128"/>
                <a:ea typeface="Meiryo UI" panose="020B0604030504040204" pitchFamily="50" charset="-128"/>
              </a:rPr>
              <a:t>人生の快楽や魅力が凝縮されたエッセンス。</a:t>
            </a:r>
            <a:br>
              <a:rPr lang="ja-JP" altLang="en-US" sz="900" b="0" i="0" u="none" strike="noStrike" dirty="0">
                <a:solidFill>
                  <a:srgbClr val="363636"/>
                </a:solidFill>
                <a:effectLst/>
                <a:latin typeface="Meiryo UI" panose="020B0604030504040204" pitchFamily="50" charset="-128"/>
                <a:ea typeface="Meiryo UI" panose="020B0604030504040204" pitchFamily="50" charset="-128"/>
              </a:rPr>
            </a:br>
            <a:r>
              <a:rPr lang="ja-JP" altLang="en-US" sz="900" b="0" i="0" u="none" strike="noStrike" dirty="0">
                <a:solidFill>
                  <a:srgbClr val="363636"/>
                </a:solidFill>
                <a:effectLst/>
                <a:latin typeface="Meiryo UI" panose="020B0604030504040204" pitchFamily="50" charset="-128"/>
                <a:ea typeface="Meiryo UI" panose="020B0604030504040204" pitchFamily="50" charset="-128"/>
              </a:rPr>
              <a:t>センシュアルな現代の男性をイメージしてクリエイトされた、フレッシュ＆スパイシーな香り。</a:t>
            </a:r>
          </a:p>
          <a:p>
            <a:pPr algn="ctr">
              <a:lnSpc>
                <a:spcPct val="100000"/>
              </a:lnSpc>
              <a:spcBef>
                <a:spcPts val="280"/>
              </a:spcBef>
            </a:pPr>
            <a:endParaRPr lang="ja-JP" altLang="en-US" sz="900" dirty="0">
              <a:latin typeface="Meiryo UI" panose="020B0604030504040204" pitchFamily="50" charset="-128"/>
              <a:ea typeface="Meiryo UI" panose="020B0604030504040204" pitchFamily="50" charset="-128"/>
              <a:cs typeface="Arial Narrow"/>
            </a:endParaRPr>
          </a:p>
        </p:txBody>
      </p:sp>
      <p:sp>
        <p:nvSpPr>
          <p:cNvPr id="31" name="object 17">
            <a:extLst>
              <a:ext uri="{FF2B5EF4-FFF2-40B4-BE49-F238E27FC236}">
                <a16:creationId xmlns:a16="http://schemas.microsoft.com/office/drawing/2014/main" id="{26A49D61-4BEA-47F4-AC90-69FF79682594}"/>
              </a:ext>
            </a:extLst>
          </p:cNvPr>
          <p:cNvSpPr txBox="1"/>
          <p:nvPr/>
        </p:nvSpPr>
        <p:spPr>
          <a:xfrm>
            <a:off x="3810530" y="7558891"/>
            <a:ext cx="3027683" cy="1268552"/>
          </a:xfrm>
          <a:prstGeom prst="rect">
            <a:avLst/>
          </a:prstGeom>
        </p:spPr>
        <p:txBody>
          <a:bodyPr vert="horz" wrap="square" lIns="0" tIns="35560" rIns="0" bIns="0" rtlCol="0">
            <a:spAutoFit/>
          </a:bodyPr>
          <a:lstStyle/>
          <a:p>
            <a:pPr marL="0" marR="0" lvl="0" indent="0" algn="ctr" defTabSz="914400" rtl="0" eaLnBrk="1" fontAlgn="base" latinLnBrk="0" hangingPunct="1">
              <a:lnSpc>
                <a:spcPct val="90000"/>
              </a:lnSpc>
              <a:spcBef>
                <a:spcPct val="30000"/>
              </a:spcBef>
              <a:spcAft>
                <a:spcPct val="0"/>
              </a:spcAft>
              <a:buClrTx/>
              <a:buSzTx/>
              <a:buFontTx/>
              <a:buNone/>
              <a:tabLst/>
              <a:defRPr/>
            </a:pPr>
            <a:r>
              <a:rPr kumimoji="1" lang="ja-JP" altLang="en-US"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ドルチェ＆ガッバーナ オードトワレ </a:t>
            </a:r>
            <a:br>
              <a:rPr kumimoji="1" lang="en-US" altLang="ja-JP"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br>
            <a:r>
              <a:rPr kumimoji="1" lang="ja-JP" altLang="en-US"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トラベルスプレー </a:t>
            </a:r>
            <a:r>
              <a:rPr kumimoji="1" lang="en-US" altLang="ja-JP"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10mL【</a:t>
            </a:r>
            <a:r>
              <a:rPr kumimoji="1" lang="ja-JP" altLang="en-US"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男性用</a:t>
            </a:r>
            <a:r>
              <a:rPr kumimoji="1" lang="en-US" altLang="ja-JP" sz="900" b="1" i="0" strike="noStrike" cap="none" normalizeH="0" baseline="0" dirty="0">
                <a:ln>
                  <a:noFill/>
                </a:ln>
                <a:solidFill>
                  <a:srgbClr val="333333"/>
                </a:solidFill>
                <a:effectLst/>
                <a:latin typeface="Meiryo UI" panose="020B0604030504040204" pitchFamily="50" charset="-128"/>
                <a:ea typeface="Meiryo UI" panose="020B0604030504040204" pitchFamily="50" charset="-128"/>
                <a:cs typeface="Meiryo UI" panose="020B0604030504040204" pitchFamily="50" charset="-128"/>
              </a:rPr>
              <a:t>】</a:t>
            </a:r>
            <a:br>
              <a:rPr lang="en-US" altLang="ja-JP" sz="900" b="1" dirty="0">
                <a:solidFill>
                  <a:srgbClr val="333333"/>
                </a:solidFill>
                <a:latin typeface="Meiryo UI" panose="020B0604030504040204" pitchFamily="50" charset="-128"/>
                <a:ea typeface="Meiryo UI" panose="020B0604030504040204" pitchFamily="50" charset="-128"/>
                <a:cs typeface="Meiryo UI" panose="020B0604030504040204" pitchFamily="50" charset="-128"/>
              </a:rPr>
            </a:br>
            <a:r>
              <a:rPr lang="en-US" altLang="zh-CN" sz="900" dirty="0">
                <a:latin typeface="Meiryo UI" panose="020B0604030504040204" pitchFamily="50" charset="-128"/>
                <a:ea typeface="Meiryo UI" panose="020B0604030504040204" pitchFamily="50" charset="-128"/>
                <a:cs typeface="Arial"/>
              </a:rPr>
              <a:t>3,300</a:t>
            </a:r>
            <a:r>
              <a:rPr lang="ja-JP" altLang="en-US" sz="900" dirty="0">
                <a:latin typeface="Meiryo UI" panose="020B0604030504040204" pitchFamily="50" charset="-128"/>
                <a:ea typeface="Meiryo UI" panose="020B0604030504040204" pitchFamily="50" charset="-128"/>
                <a:cs typeface="Arial Narrow"/>
              </a:rPr>
              <a:t>円</a:t>
            </a:r>
            <a:r>
              <a:rPr lang="en-US" altLang="ja-JP" sz="900" dirty="0">
                <a:latin typeface="Meiryo UI" panose="020B0604030504040204" pitchFamily="50" charset="-128"/>
                <a:ea typeface="Meiryo UI" panose="020B0604030504040204" pitchFamily="50" charset="-128"/>
                <a:cs typeface="Arial Narrow"/>
              </a:rPr>
              <a:t>(</a:t>
            </a:r>
            <a:r>
              <a:rPr lang="ja-JP" altLang="en-US" sz="900" dirty="0">
                <a:latin typeface="Meiryo UI" panose="020B0604030504040204" pitchFamily="50" charset="-128"/>
                <a:ea typeface="Meiryo UI" panose="020B0604030504040204" pitchFamily="50" charset="-128"/>
                <a:cs typeface="Arial Narrow"/>
              </a:rPr>
              <a:t>税込</a:t>
            </a:r>
            <a:r>
              <a:rPr lang="en-US" altLang="ja-JP" sz="900" dirty="0">
                <a:latin typeface="Meiryo UI" panose="020B0604030504040204" pitchFamily="50" charset="-128"/>
                <a:ea typeface="Meiryo UI" panose="020B0604030504040204" pitchFamily="50" charset="-128"/>
                <a:cs typeface="Arial Narrow"/>
              </a:rPr>
              <a:t>3,630</a:t>
            </a:r>
            <a:r>
              <a:rPr lang="ja-JP" altLang="en-US" sz="900" dirty="0">
                <a:latin typeface="Meiryo UI" panose="020B0604030504040204" pitchFamily="50" charset="-128"/>
                <a:ea typeface="Meiryo UI" panose="020B0604030504040204" pitchFamily="50" charset="-128"/>
                <a:cs typeface="Arial Narrow"/>
              </a:rPr>
              <a:t>円</a:t>
            </a:r>
            <a:r>
              <a:rPr lang="en-US" altLang="ja-JP" sz="900" dirty="0">
                <a:latin typeface="Meiryo UI" panose="020B0604030504040204" pitchFamily="50" charset="-128"/>
                <a:ea typeface="Meiryo UI" panose="020B0604030504040204" pitchFamily="50" charset="-128"/>
                <a:cs typeface="Arial Narrow"/>
              </a:rPr>
              <a:t>)</a:t>
            </a:r>
          </a:p>
          <a:p>
            <a:pPr marL="0" marR="0" lvl="0" indent="0" algn="ctr" defTabSz="914400" rtl="0" eaLnBrk="1" fontAlgn="base" latinLnBrk="0" hangingPunct="1">
              <a:lnSpc>
                <a:spcPct val="90000"/>
              </a:lnSpc>
              <a:spcBef>
                <a:spcPct val="30000"/>
              </a:spcBef>
              <a:spcAft>
                <a:spcPct val="0"/>
              </a:spcAft>
              <a:buClrTx/>
              <a:buSzTx/>
              <a:buFontTx/>
              <a:buNone/>
              <a:tabLst/>
              <a:defRPr/>
            </a:pPr>
            <a:r>
              <a:rPr lang="ja-JP" altLang="en-US" sz="900" b="1" i="0" u="none" strike="noStrike" dirty="0">
                <a:solidFill>
                  <a:srgbClr val="363636"/>
                </a:solidFill>
                <a:effectLst/>
                <a:latin typeface="Meiryo UI" panose="020B0604030504040204" pitchFamily="50" charset="-128"/>
                <a:ea typeface="Meiryo UI" panose="020B0604030504040204" pitchFamily="50" charset="-128"/>
              </a:rPr>
              <a:t>男性らしさ漂う官能的な魅力を花開かせるオードトワレ</a:t>
            </a:r>
          </a:p>
          <a:p>
            <a:pPr algn="ctr"/>
            <a:r>
              <a:rPr lang="ja-JP" altLang="en-US" sz="900" b="0" i="0" u="none" strike="noStrike" dirty="0">
                <a:solidFill>
                  <a:srgbClr val="363636"/>
                </a:solidFill>
                <a:effectLst/>
                <a:latin typeface="Meiryo UI" panose="020B0604030504040204" pitchFamily="50" charset="-128"/>
                <a:ea typeface="Meiryo UI" panose="020B0604030504040204" pitchFamily="50" charset="-128"/>
              </a:rPr>
              <a:t>伝統と現代性が融合したボトルの上に飾られた王冠は、現代を生きる“キング”の生まれもったカリスマ性を表現。柑橘類の生きいきとしたクレッシェンドや燃え立つようなアロマの刺激、洗練された官能的なウッディノートの香りは、身に纏うとすぐに、イタリアの田園風景と地中海の熱を帯びた太陽を思い出させます。</a:t>
            </a:r>
            <a:endParaRPr lang="ja-JP" altLang="en-US" sz="900" dirty="0">
              <a:latin typeface="Meiryo UI" panose="020B0604030504040204" pitchFamily="50" charset="-128"/>
              <a:ea typeface="Meiryo UI" panose="020B0604030504040204" pitchFamily="50" charset="-128"/>
              <a:cs typeface="Arial Narrow"/>
            </a:endParaRPr>
          </a:p>
        </p:txBody>
      </p:sp>
      <p:sp>
        <p:nvSpPr>
          <p:cNvPr id="18" name="object 3">
            <a:extLst>
              <a:ext uri="{FF2B5EF4-FFF2-40B4-BE49-F238E27FC236}">
                <a16:creationId xmlns:a16="http://schemas.microsoft.com/office/drawing/2014/main" id="{835DD132-3E8B-4CC5-BFEC-42FEE9098975}"/>
              </a:ext>
            </a:extLst>
          </p:cNvPr>
          <p:cNvSpPr txBox="1"/>
          <p:nvPr/>
        </p:nvSpPr>
        <p:spPr>
          <a:xfrm>
            <a:off x="917978" y="9196686"/>
            <a:ext cx="6136872" cy="151323"/>
          </a:xfrm>
          <a:prstGeom prst="rect">
            <a:avLst/>
          </a:prstGeom>
        </p:spPr>
        <p:txBody>
          <a:bodyPr vert="horz" wrap="square" lIns="0" tIns="12700" rIns="0" bIns="0" rtlCol="0">
            <a:spAutoFit/>
          </a:bodyPr>
          <a:lstStyle/>
          <a:p>
            <a:pPr marL="87313" indent="-87313"/>
            <a:r>
              <a:rPr lang="en-US" altLang="ja-JP" sz="900" dirty="0">
                <a:latin typeface="Meiryo UI" panose="020B0604030504040204" pitchFamily="50" charset="-128"/>
                <a:ea typeface="Meiryo UI" panose="020B0604030504040204" pitchFamily="50" charset="-128"/>
                <a:cs typeface="Garamond"/>
              </a:rPr>
              <a:t>※</a:t>
            </a:r>
            <a:r>
              <a:rPr lang="ja-JP" altLang="en-US" sz="900" dirty="0">
                <a:latin typeface="Meiryo UI" panose="020B0604030504040204" pitchFamily="50" charset="-128"/>
                <a:ea typeface="Meiryo UI" panose="020B0604030504040204" pitchFamily="50" charset="-128"/>
                <a:cs typeface="Garamond"/>
              </a:rPr>
              <a:t>取扱い店舗：</a:t>
            </a:r>
            <a:r>
              <a:rPr lang="ja-JP" altLang="en-US" sz="900" dirty="0">
                <a:latin typeface="Meiryo UI" panose="020B0604030504040204" pitchFamily="50" charset="-128"/>
                <a:ea typeface="Meiryo UI" panose="020B0604030504040204" pitchFamily="50" charset="-128"/>
              </a:rPr>
              <a:t>ウィズ原宿内資生堂ビューティ・スクエア、ルミネ横浜店、取扱いコスメショップ、</a:t>
            </a:r>
            <a:r>
              <a:rPr lang="ja-JP" altLang="en-US" sz="900" spc="-30" dirty="0">
                <a:latin typeface="Meiryo UI" panose="020B0604030504040204" pitchFamily="50" charset="-128"/>
                <a:ea typeface="Meiryo UI" panose="020B0604030504040204" pitchFamily="50" charset="-128"/>
                <a:cs typeface="Arial"/>
              </a:rPr>
              <a:t>ワタシプラス、</a:t>
            </a:r>
            <a:r>
              <a:rPr lang="ja-JP" altLang="en-US" sz="900" spc="-30" dirty="0">
                <a:latin typeface="Meiryo UI" panose="020B0604030504040204" pitchFamily="50" charset="-128"/>
                <a:ea typeface="Meiryo UI" panose="020B0604030504040204" pitchFamily="50" charset="-128"/>
              </a:rPr>
              <a:t>＠</a:t>
            </a:r>
            <a:r>
              <a:rPr lang="en-US" altLang="ja-JP" sz="900" spc="-30" dirty="0" err="1">
                <a:latin typeface="Meiryo UI" panose="020B0604030504040204" pitchFamily="50" charset="-128"/>
                <a:ea typeface="Meiryo UI" panose="020B0604030504040204" pitchFamily="50" charset="-128"/>
              </a:rPr>
              <a:t>cosme</a:t>
            </a:r>
            <a:r>
              <a:rPr lang="en-US" altLang="ja-JP" sz="900" spc="-30" dirty="0">
                <a:latin typeface="Meiryo UI" panose="020B0604030504040204" pitchFamily="50" charset="-128"/>
                <a:ea typeface="Meiryo UI" panose="020B0604030504040204" pitchFamily="50" charset="-128"/>
              </a:rPr>
              <a:t> shopping</a:t>
            </a:r>
            <a:r>
              <a:rPr lang="ja-JP" altLang="en-US" sz="900" spc="-30" dirty="0">
                <a:latin typeface="Meiryo UI" panose="020B0604030504040204" pitchFamily="50" charset="-128"/>
                <a:ea typeface="Meiryo UI" panose="020B0604030504040204" pitchFamily="50" charset="-128"/>
              </a:rPr>
              <a:t>他</a:t>
            </a:r>
            <a:endParaRPr lang="ja-JP" altLang="en-US" sz="900" dirty="0">
              <a:latin typeface="Meiryo UI" panose="020B0604030504040204" pitchFamily="50" charset="-128"/>
              <a:ea typeface="Meiryo UI" panose="020B0604030504040204" pitchFamily="50" charset="-128"/>
              <a:cs typeface="Garamond"/>
            </a:endParaRPr>
          </a:p>
        </p:txBody>
      </p:sp>
      <p:sp>
        <p:nvSpPr>
          <p:cNvPr id="6" name="正方形/長方形 5">
            <a:extLst>
              <a:ext uri="{FF2B5EF4-FFF2-40B4-BE49-F238E27FC236}">
                <a16:creationId xmlns:a16="http://schemas.microsoft.com/office/drawing/2014/main" id="{62AA7D77-FE35-42D2-B654-49E12F9EFAC5}"/>
              </a:ext>
            </a:extLst>
          </p:cNvPr>
          <p:cNvSpPr/>
          <p:nvPr/>
        </p:nvSpPr>
        <p:spPr>
          <a:xfrm>
            <a:off x="816006" y="2429092"/>
            <a:ext cx="5872794" cy="424732"/>
          </a:xfrm>
          <a:prstGeom prst="rect">
            <a:avLst/>
          </a:prstGeom>
        </p:spPr>
        <p:txBody>
          <a:bodyPr wrap="square">
            <a:spAutoFit/>
          </a:bodyPr>
          <a:lstStyle/>
          <a:p>
            <a:pPr algn="ctr">
              <a:lnSpc>
                <a:spcPct val="90000"/>
              </a:lnSpc>
              <a:spcBef>
                <a:spcPct val="30000"/>
              </a:spcBef>
            </a:pPr>
            <a:r>
              <a:rPr lang="en-US" altLang="ja-JP" sz="1200" dirty="0">
                <a:latin typeface="Meiryo UI" panose="020B0604030504040204" pitchFamily="50" charset="-128"/>
                <a:ea typeface="Meiryo UI" panose="020B0604030504040204" pitchFamily="50" charset="-128"/>
              </a:rPr>
              <a:t>2022</a:t>
            </a:r>
            <a:r>
              <a:rPr lang="ja-JP" altLang="en-US" sz="1200" dirty="0">
                <a:latin typeface="Meiryo UI" panose="020B0604030504040204" pitchFamily="50" charset="-128"/>
                <a:ea typeface="Meiryo UI" panose="020B0604030504040204" pitchFamily="50" charset="-128"/>
              </a:rPr>
              <a:t>年</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rPr>
              <a:t>1</a:t>
            </a:r>
            <a:r>
              <a:rPr lang="ja-JP" altLang="en-US" sz="1200" dirty="0">
                <a:latin typeface="Meiryo UI" panose="020B0604030504040204" pitchFamily="50" charset="-128"/>
                <a:ea typeface="Meiryo UI" panose="020B0604030504040204" pitchFamily="50" charset="-128"/>
              </a:rPr>
              <a:t>日</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火</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より、</a:t>
            </a:r>
            <a:r>
              <a:rPr lang="ja-JP" altLang="en-US" sz="1200" dirty="0">
                <a:solidFill>
                  <a:srgbClr val="333333"/>
                </a:solidFill>
                <a:latin typeface="Meiryo UI" panose="020B0604030504040204" pitchFamily="50" charset="-128"/>
                <a:ea typeface="Meiryo UI" panose="020B0604030504040204" pitchFamily="50" charset="-128"/>
              </a:rPr>
              <a:t>外出先でも気軽に香りがまとえる、スプレー型のフレグランス。</a:t>
            </a:r>
            <a:br>
              <a:rPr lang="en-US" altLang="ja-JP" sz="1200" dirty="0">
                <a:solidFill>
                  <a:srgbClr val="333333"/>
                </a:solidFill>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ドルチェ＆ガッバーナ ビューティ</a:t>
            </a:r>
            <a:r>
              <a:rPr lang="ja-JP" altLang="en-US" sz="1200" dirty="0">
                <a:solidFill>
                  <a:srgbClr val="333333"/>
                </a:solidFill>
                <a:latin typeface="Meiryo UI" panose="020B0604030504040204" pitchFamily="50" charset="-128"/>
                <a:ea typeface="Meiryo UI" panose="020B0604030504040204" pitchFamily="50" charset="-128"/>
              </a:rPr>
              <a:t>を代表する</a:t>
            </a:r>
            <a:r>
              <a:rPr lang="en-US" altLang="ja-JP" sz="1200" dirty="0">
                <a:solidFill>
                  <a:srgbClr val="333333"/>
                </a:solidFill>
                <a:latin typeface="Meiryo UI" panose="020B0604030504040204" pitchFamily="50" charset="-128"/>
                <a:ea typeface="Meiryo UI" panose="020B0604030504040204" pitchFamily="50" charset="-128"/>
              </a:rPr>
              <a:t>3</a:t>
            </a:r>
            <a:r>
              <a:rPr lang="ja-JP" altLang="en-US" sz="1200" dirty="0">
                <a:solidFill>
                  <a:srgbClr val="333333"/>
                </a:solidFill>
                <a:latin typeface="Meiryo UI" panose="020B0604030504040204" pitchFamily="50" charset="-128"/>
                <a:ea typeface="Meiryo UI" panose="020B0604030504040204" pitchFamily="50" charset="-128"/>
              </a:rPr>
              <a:t>つの香りから登場。</a:t>
            </a:r>
            <a:endParaRPr lang="en-US" altLang="ja-JP" sz="1200" dirty="0">
              <a:solidFill>
                <a:srgbClr val="333333"/>
              </a:solidFill>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BA446C0C-55C4-4EE5-A250-7876FCDCA7AD}"/>
              </a:ext>
            </a:extLst>
          </p:cNvPr>
          <p:cNvSpPr/>
          <p:nvPr/>
        </p:nvSpPr>
        <p:spPr>
          <a:xfrm>
            <a:off x="1873250" y="9361392"/>
            <a:ext cx="3922736" cy="230832"/>
          </a:xfrm>
          <a:prstGeom prst="rect">
            <a:avLst/>
          </a:prstGeom>
        </p:spPr>
        <p:txBody>
          <a:bodyPr wrap="square">
            <a:spAutoFit/>
          </a:bodyPr>
          <a:lstStyle/>
          <a:p>
            <a:pPr algn="ctr"/>
            <a:r>
              <a:rPr lang="ja-JP" altLang="en-US" sz="900" b="1" dirty="0">
                <a:latin typeface="Meiryo UI" panose="020B0604030504040204" pitchFamily="50" charset="-128"/>
                <a:ea typeface="Meiryo UI" panose="020B0604030504040204" pitchFamily="50" charset="-128"/>
              </a:rPr>
              <a:t>＃ドルガバコスメ</a:t>
            </a:r>
          </a:p>
        </p:txBody>
      </p:sp>
      <p:pic>
        <p:nvPicPr>
          <p:cNvPr id="8" name="図 7" descr="カウンターの洗面道具&#10;&#10;自動的に生成された説明">
            <a:extLst>
              <a:ext uri="{FF2B5EF4-FFF2-40B4-BE49-F238E27FC236}">
                <a16:creationId xmlns:a16="http://schemas.microsoft.com/office/drawing/2014/main" id="{F93C23B5-C8DF-437A-9496-82CFADC369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87535" y="6680371"/>
            <a:ext cx="797413" cy="797413"/>
          </a:xfrm>
          <a:prstGeom prst="rect">
            <a:avLst/>
          </a:prstGeom>
        </p:spPr>
      </p:pic>
      <p:pic>
        <p:nvPicPr>
          <p:cNvPr id="10" name="図 9" descr="テーブルの上にあるいろんな果物&#10;&#10;中程度の精度で自動的に生成された説明">
            <a:extLst>
              <a:ext uri="{FF2B5EF4-FFF2-40B4-BE49-F238E27FC236}">
                <a16:creationId xmlns:a16="http://schemas.microsoft.com/office/drawing/2014/main" id="{4E592B4D-F152-4B36-837B-64BDFF8953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5180" y="6720910"/>
            <a:ext cx="797413" cy="797413"/>
          </a:xfrm>
          <a:prstGeom prst="rect">
            <a:avLst/>
          </a:prstGeom>
        </p:spPr>
      </p:pic>
      <p:pic>
        <p:nvPicPr>
          <p:cNvPr id="12" name="図 11" descr="テーブル, 屋内, 座る, 花 が含まれている画像&#10;&#10;自動的に生成された説明">
            <a:extLst>
              <a:ext uri="{FF2B5EF4-FFF2-40B4-BE49-F238E27FC236}">
                <a16:creationId xmlns:a16="http://schemas.microsoft.com/office/drawing/2014/main" id="{3681C883-8DAD-402E-BAA6-FE73CED3A5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5390" y="3755881"/>
            <a:ext cx="921603" cy="921603"/>
          </a:xfrm>
          <a:prstGeom prst="rect">
            <a:avLst/>
          </a:prstGeom>
        </p:spPr>
      </p:pic>
      <p:pic>
        <p:nvPicPr>
          <p:cNvPr id="14" name="図 13" descr="テーブルの上に置いている様々なナイフ&#10;&#10;低い精度で自動的に生成された説明">
            <a:extLst>
              <a:ext uri="{FF2B5EF4-FFF2-40B4-BE49-F238E27FC236}">
                <a16:creationId xmlns:a16="http://schemas.microsoft.com/office/drawing/2014/main" id="{4B66D551-5D0A-4D4D-B563-BFE7842518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5524" y="5776992"/>
            <a:ext cx="1741331" cy="1741331"/>
          </a:xfrm>
          <a:prstGeom prst="rect">
            <a:avLst/>
          </a:prstGeom>
        </p:spPr>
      </p:pic>
      <p:pic>
        <p:nvPicPr>
          <p:cNvPr id="16" name="図 15" descr="テーブル, 屋内, 座る, 切る が含まれている画像&#10;&#10;自動的に生成された説明">
            <a:extLst>
              <a:ext uri="{FF2B5EF4-FFF2-40B4-BE49-F238E27FC236}">
                <a16:creationId xmlns:a16="http://schemas.microsoft.com/office/drawing/2014/main" id="{C59854A8-8258-4C17-B048-F8426AC6B1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83733" y="3134225"/>
            <a:ext cx="1554756" cy="1554756"/>
          </a:xfrm>
          <a:prstGeom prst="rect">
            <a:avLst/>
          </a:prstGeom>
        </p:spPr>
      </p:pic>
      <p:pic>
        <p:nvPicPr>
          <p:cNvPr id="19" name="図 18" descr="テーブル, 屋内, 座る, 小さい が含まれている画像&#10;&#10;自動的に生成された説明">
            <a:extLst>
              <a:ext uri="{FF2B5EF4-FFF2-40B4-BE49-F238E27FC236}">
                <a16:creationId xmlns:a16="http://schemas.microsoft.com/office/drawing/2014/main" id="{AD751EBA-025A-4BC6-ABEA-2BAFE4D9FA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5173" y="5982383"/>
            <a:ext cx="1503199" cy="150319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27461</TotalTime>
  <Words>328</Words>
  <Application>Microsoft Office PowerPoint</Application>
  <PresentationFormat>ユーザー設定</PresentationFormat>
  <Paragraphs>21</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游ゴシック</vt:lpstr>
      <vt:lpstr>Arial</vt:lpstr>
      <vt:lpstr>Calibri</vt:lpstr>
      <vt:lpstr>Times New Roman</vt:lpstr>
      <vt:lpstr>Office Theme</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赤木 康孝/ Akagi Yasutaka</cp:lastModifiedBy>
  <cp:revision>63</cp:revision>
  <dcterms:created xsi:type="dcterms:W3CDTF">2020-07-26T23:40:01Z</dcterms:created>
  <dcterms:modified xsi:type="dcterms:W3CDTF">2022-01-22T11:54:56Z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2019-11-20T00:00:00Z</vt:filetime>
  </property>
  <property fmtid="{D5CDD505-2E9C-101B-9397-08002B2CF9AE}" pid="3" name="Creator">
    <vt:lpwstr>Adobe InDesign 14.0 (Macintosh)</vt:lpwstr>
  </property>
  <property fmtid="{D5CDD505-2E9C-101B-9397-08002B2CF9AE}" pid="4" name="LastSaved">
    <vt:filetime>2020-07-26T00:00:00Z</vt:filetime>
  </property>
  <property fmtid="{D5CDD505-2E9C-101B-9397-08002B2CF9AE}" pid="5" name="MSIP_Label_b7900c6f-39e5-434a-b4c3-be3e591a7835_Enabled">
    <vt:lpwstr>true</vt:lpwstr>
  </property>
  <property fmtid="{D5CDD505-2E9C-101B-9397-08002B2CF9AE}" pid="6" name="MSIP_Label_b7900c6f-39e5-434a-b4c3-be3e591a7835_SetDate">
    <vt:lpwstr>2021-08-06T07:20:16Z</vt:lpwstr>
  </property>
  <property fmtid="{D5CDD505-2E9C-101B-9397-08002B2CF9AE}" pid="7" name="MSIP_Label_b7900c6f-39e5-434a-b4c3-be3e591a7835_Method">
    <vt:lpwstr>Standard</vt:lpwstr>
  </property>
  <property fmtid="{D5CDD505-2E9C-101B-9397-08002B2CF9AE}" pid="8" name="MSIP_Label_b7900c6f-39e5-434a-b4c3-be3e591a7835_Name">
    <vt:lpwstr>b7900c6f-39e5-434a-b4c3-be3e591a7835</vt:lpwstr>
  </property>
  <property fmtid="{D5CDD505-2E9C-101B-9397-08002B2CF9AE}" pid="9" name="MSIP_Label_b7900c6f-39e5-434a-b4c3-be3e591a7835_SiteId">
    <vt:lpwstr>602fb212-70b3-4ef8-938e-9ba98c5ab37a</vt:lpwstr>
  </property>
  <property fmtid="{D5CDD505-2E9C-101B-9397-08002B2CF9AE}" pid="10" name="MSIP_Label_b7900c6f-39e5-434a-b4c3-be3e591a7835_ActionId">
    <vt:lpwstr>4c8b5978-a873-42f1-b1eb-6bbdc35a2657</vt:lpwstr>
  </property>
  <property fmtid="{D5CDD505-2E9C-101B-9397-08002B2CF9AE}" pid="11" name="MSIP_Label_b7900c6f-39e5-434a-b4c3-be3e591a7835_ContentBits">
    <vt:lpwstr>2</vt:lpwstr>
  </property>
</Properties>
</file>